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SAEM Title 1.jpg" id="16" name="Google Shape;16;p2"/>
          <p:cNvPicPr preferRelativeResize="0"/>
          <p:nvPr/>
        </p:nvPicPr>
        <p:blipFill rotWithShape="1">
          <a:blip r:embed="rId2">
            <a:alphaModFix/>
          </a:blip>
          <a:srcRect b="41935" l="0" r="0" t="0"/>
          <a:stretch/>
        </p:blipFill>
        <p:spPr>
          <a:xfrm>
            <a:off x="0" y="0"/>
            <a:ext cx="9144000" cy="29865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EM Title 1.jpg"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87240"/>
          <a:stretch/>
        </p:blipFill>
        <p:spPr>
          <a:xfrm>
            <a:off x="0" y="4487197"/>
            <a:ext cx="9144000" cy="6563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ue and red logo&#10;&#10;Description automatically generated" id="18" name="Google Shape;1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8800" y="2980404"/>
            <a:ext cx="3225800" cy="8171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AEM.jpg" id="85" name="Google Shape;85;p11"/>
          <p:cNvPicPr preferRelativeResize="0"/>
          <p:nvPr/>
        </p:nvPicPr>
        <p:blipFill rotWithShape="1">
          <a:blip r:embed="rId2">
            <a:alphaModFix/>
          </a:blip>
          <a:srcRect b="75040" l="0" r="0" t="0"/>
          <a:stretch/>
        </p:blipFill>
        <p:spPr>
          <a:xfrm>
            <a:off x="0" y="0"/>
            <a:ext cx="9144000" cy="128381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1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8" name="Google Shape;88;p11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89" name="Google Shape;89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blue and red logo&#10;&#10;Description automatically generated" id="92" name="Google Shape;9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4248150"/>
            <a:ext cx="1524000" cy="386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AEM.jpg" id="94" name="Google Shape;94;p12"/>
          <p:cNvPicPr preferRelativeResize="0"/>
          <p:nvPr/>
        </p:nvPicPr>
        <p:blipFill rotWithShape="1">
          <a:blip r:embed="rId2">
            <a:alphaModFix/>
          </a:blip>
          <a:srcRect b="75040" l="0" r="0" t="0"/>
          <a:stretch/>
        </p:blipFill>
        <p:spPr>
          <a:xfrm>
            <a:off x="0" y="0"/>
            <a:ext cx="9144000" cy="1283818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2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12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98" name="Google Shape;98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blue and red logo&#10;&#10;Description automatically generated" id="101" name="Google Shape;10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4248150"/>
            <a:ext cx="1524000" cy="386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SAEM.jpg" id="23" name="Google Shape;23;p3"/>
          <p:cNvPicPr preferRelativeResize="0"/>
          <p:nvPr/>
        </p:nvPicPr>
        <p:blipFill rotWithShape="1">
          <a:blip r:embed="rId2">
            <a:alphaModFix/>
          </a:blip>
          <a:srcRect b="75040" l="0" r="0" t="0"/>
          <a:stretch/>
        </p:blipFill>
        <p:spPr>
          <a:xfrm>
            <a:off x="0" y="0"/>
            <a:ext cx="9144000" cy="12838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ue and red logo&#10;&#10;Description automatically generated" id="24" name="Google Shape;2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4248150"/>
            <a:ext cx="1524000" cy="386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AEM.jpg" id="26" name="Google Shape;26;p4"/>
          <p:cNvPicPr preferRelativeResize="0"/>
          <p:nvPr/>
        </p:nvPicPr>
        <p:blipFill rotWithShape="1">
          <a:blip r:embed="rId2">
            <a:alphaModFix/>
          </a:blip>
          <a:srcRect b="75040" l="0" r="0" t="0"/>
          <a:stretch/>
        </p:blipFill>
        <p:spPr>
          <a:xfrm>
            <a:off x="0" y="0"/>
            <a:ext cx="9144000" cy="1283818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blue and red logo&#10;&#10;Description automatically generated" id="32" name="Google Shape;3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38332" y="3980055"/>
            <a:ext cx="2133600" cy="540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AEM.jpg" id="34" name="Google Shape;34;p5"/>
          <p:cNvPicPr preferRelativeResize="0"/>
          <p:nvPr/>
        </p:nvPicPr>
        <p:blipFill rotWithShape="1">
          <a:blip r:embed="rId2">
            <a:alphaModFix/>
          </a:blip>
          <a:srcRect b="75040" l="0" r="0" t="0"/>
          <a:stretch/>
        </p:blipFill>
        <p:spPr>
          <a:xfrm>
            <a:off x="0" y="0"/>
            <a:ext cx="9144000" cy="128381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blue and red logo&#10;&#10;Description automatically generated" id="40" name="Google Shape;4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38332" y="3980055"/>
            <a:ext cx="2133600" cy="540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SAEM.jpg" id="47" name="Google Shape;47;p6"/>
          <p:cNvPicPr preferRelativeResize="0"/>
          <p:nvPr/>
        </p:nvPicPr>
        <p:blipFill rotWithShape="1">
          <a:blip r:embed="rId2">
            <a:alphaModFix/>
          </a:blip>
          <a:srcRect b="75088" l="-421" r="420" t="-75088"/>
          <a:stretch/>
        </p:blipFill>
        <p:spPr>
          <a:xfrm>
            <a:off x="-38502" y="-3886200"/>
            <a:ext cx="9182501" cy="516515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ue and red logo&#10;&#10;Description automatically generated" id="48" name="Google Shape;4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1800" y="4304112"/>
            <a:ext cx="1752600" cy="4439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SAEM.jpg" id="55" name="Google Shape;55;p7"/>
          <p:cNvPicPr preferRelativeResize="0"/>
          <p:nvPr/>
        </p:nvPicPr>
        <p:blipFill rotWithShape="1">
          <a:blip r:embed="rId2">
            <a:alphaModFix/>
          </a:blip>
          <a:srcRect b="75040" l="0" r="0" t="0"/>
          <a:stretch/>
        </p:blipFill>
        <p:spPr>
          <a:xfrm>
            <a:off x="0" y="0"/>
            <a:ext cx="9144000" cy="12838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ue and red logo&#10;&#10;Description automatically generated" id="56" name="Google Shape;5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10815" y="4294758"/>
            <a:ext cx="1865313" cy="472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AEM.jpg" id="58" name="Google Shape;58;p8"/>
          <p:cNvPicPr preferRelativeResize="0"/>
          <p:nvPr/>
        </p:nvPicPr>
        <p:blipFill rotWithShape="1">
          <a:blip r:embed="rId2">
            <a:alphaModFix/>
          </a:blip>
          <a:srcRect b="75040" l="0" r="0" t="0"/>
          <a:stretch/>
        </p:blipFill>
        <p:spPr>
          <a:xfrm>
            <a:off x="0" y="0"/>
            <a:ext cx="9144000" cy="128381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2" name="Google Shape;62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blue and red logo&#10;&#10;Description automatically generated" id="65" name="Google Shape;6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9000" y="4227879"/>
            <a:ext cx="1447800" cy="3667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AEM.jpg" id="67" name="Google Shape;67;p9"/>
          <p:cNvPicPr preferRelativeResize="0"/>
          <p:nvPr/>
        </p:nvPicPr>
        <p:blipFill rotWithShape="1">
          <a:blip r:embed="rId2">
            <a:alphaModFix/>
          </a:blip>
          <a:srcRect b="75040" l="0" r="0" t="0"/>
          <a:stretch/>
        </p:blipFill>
        <p:spPr>
          <a:xfrm>
            <a:off x="0" y="0"/>
            <a:ext cx="9144000" cy="1283818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9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1" name="Google Shape;71;p9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9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3" name="Google Shape;73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blue and red logo&#10;&#10;Description automatically generated" id="76" name="Google Shape;7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4208577"/>
            <a:ext cx="1524000" cy="386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SAEM.jpg" id="82" name="Google Shape;82;p10"/>
          <p:cNvPicPr preferRelativeResize="0"/>
          <p:nvPr/>
        </p:nvPicPr>
        <p:blipFill rotWithShape="1">
          <a:blip r:embed="rId2">
            <a:alphaModFix/>
          </a:blip>
          <a:srcRect b="75040" l="0" r="0" t="0"/>
          <a:stretch/>
        </p:blipFill>
        <p:spPr>
          <a:xfrm>
            <a:off x="0" y="0"/>
            <a:ext cx="9144000" cy="12838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ue and red logo&#10;&#10;Description automatically generated" id="83" name="Google Shape;8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4248150"/>
            <a:ext cx="1524000" cy="386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ctrTitle"/>
          </p:nvPr>
        </p:nvSpPr>
        <p:spPr>
          <a:xfrm>
            <a:off x="685800" y="3355182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 txBox="1"/>
          <p:nvPr/>
        </p:nvSpPr>
        <p:spPr>
          <a:xfrm>
            <a:off x="2971800" y="57150"/>
            <a:ext cx="2514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Disclosures</a:t>
            </a:r>
            <a:endParaRPr/>
          </a:p>
        </p:txBody>
      </p:sp>
      <p:sp>
        <p:nvSpPr>
          <p:cNvPr id="112" name="Google Shape;112;p14"/>
          <p:cNvSpPr txBox="1"/>
          <p:nvPr/>
        </p:nvSpPr>
        <p:spPr>
          <a:xfrm>
            <a:off x="990600" y="1123950"/>
            <a:ext cx="67818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here to add disclosures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8" name="Google Shape;118;p15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