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</p:sldMasterIdLst>
  <p:notesMasterIdLst>
    <p:notesMasterId r:id="rId14"/>
  </p:notesMasterIdLst>
  <p:sldIdLst>
    <p:sldId id="257" r:id="rId3"/>
    <p:sldId id="315" r:id="rId4"/>
    <p:sldId id="317" r:id="rId5"/>
    <p:sldId id="261" r:id="rId6"/>
    <p:sldId id="309" r:id="rId7"/>
    <p:sldId id="310" r:id="rId8"/>
    <p:sldId id="321" r:id="rId9"/>
    <p:sldId id="308" r:id="rId10"/>
    <p:sldId id="313" r:id="rId11"/>
    <p:sldId id="320" r:id="rId12"/>
    <p:sldId id="312" r:id="rId1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15" roundtripDataSignature="AMtx7mhiN/Qxh4lwr3IXBNaK0H6wNfuT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1DBC0-F1DC-535A-60E6-87B665E30283}" v="41" dt="2024-03-18T01:23:45.828"/>
    <p1510:client id="{2A8728F2-4AF5-4A25-B382-A5062D3B8711}" v="85" dt="2024-03-18T18:19:54.558"/>
    <p1510:client id="{47375F58-09DD-1663-88CD-1B8DEC43E152}" v="32" dt="2024-03-18T20:24:00.763"/>
    <p1510:client id="{5700E027-4655-50D3-71A9-D787D898F090}" v="13" dt="2024-03-18T18:06:32.599"/>
    <p1510:client id="{67351200-3FBE-5608-B915-7D5B6658C24F}" v="26" dt="2024-03-18T18:52:17.8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russell@mgb.org" userId="S::urn:spo:guest#blrussell@mgb.org::" providerId="AD" clId="Web-{5700E027-4655-50D3-71A9-D787D898F090}"/>
    <pc:docChg chg="modSld">
      <pc:chgData name="blrussell@mgb.org" userId="S::urn:spo:guest#blrussell@mgb.org::" providerId="AD" clId="Web-{5700E027-4655-50D3-71A9-D787D898F090}" dt="2024-03-18T18:06:32.599" v="10" actId="1076"/>
      <pc:docMkLst>
        <pc:docMk/>
      </pc:docMkLst>
      <pc:sldChg chg="addSp modSp">
        <pc:chgData name="blrussell@mgb.org" userId="S::urn:spo:guest#blrussell@mgb.org::" providerId="AD" clId="Web-{5700E027-4655-50D3-71A9-D787D898F090}" dt="2024-03-18T18:06:32.599" v="10" actId="1076"/>
        <pc:sldMkLst>
          <pc:docMk/>
          <pc:sldMk cId="2438210908" sldId="321"/>
        </pc:sldMkLst>
        <pc:picChg chg="add mod">
          <ac:chgData name="blrussell@mgb.org" userId="S::urn:spo:guest#blrussell@mgb.org::" providerId="AD" clId="Web-{5700E027-4655-50D3-71A9-D787D898F090}" dt="2024-03-18T18:04:21.736" v="3" actId="1076"/>
          <ac:picMkLst>
            <pc:docMk/>
            <pc:sldMk cId="2438210908" sldId="321"/>
            <ac:picMk id="18" creationId="{890EF97E-3737-2A18-A0FF-1D63035C4604}"/>
          </ac:picMkLst>
        </pc:picChg>
        <pc:picChg chg="add mod">
          <ac:chgData name="blrussell@mgb.org" userId="S::urn:spo:guest#blrussell@mgb.org::" providerId="AD" clId="Web-{5700E027-4655-50D3-71A9-D787D898F090}" dt="2024-03-18T18:06:32.599" v="10" actId="1076"/>
          <ac:picMkLst>
            <pc:docMk/>
            <pc:sldMk cId="2438210908" sldId="321"/>
            <ac:picMk id="33" creationId="{8C4ABE06-51BE-2ACE-9E7C-9941D56C75AA}"/>
          </ac:picMkLst>
        </pc:picChg>
      </pc:sldChg>
    </pc:docChg>
  </pc:docChgLst>
  <pc:docChgLst>
    <pc:chgData name="Engel, Sara" userId="S::saraengel@mcw.edu::d2a44208-fe71-4e50-849a-2ec452ec2422" providerId="AD" clId="Web-{D48DE470-D739-B961-72E7-570E1E4A3FC2}"/>
    <pc:docChg chg="modSld">
      <pc:chgData name="Engel, Sara" userId="S::saraengel@mcw.edu::d2a44208-fe71-4e50-849a-2ec452ec2422" providerId="AD" clId="Web-{D48DE470-D739-B961-72E7-570E1E4A3FC2}" dt="2024-03-17T18:03:04.037" v="1" actId="14100"/>
      <pc:docMkLst>
        <pc:docMk/>
      </pc:docMkLst>
      <pc:sldChg chg="modSp">
        <pc:chgData name="Engel, Sara" userId="S::saraengel@mcw.edu::d2a44208-fe71-4e50-849a-2ec452ec2422" providerId="AD" clId="Web-{D48DE470-D739-B961-72E7-570E1E4A3FC2}" dt="2024-03-17T18:03:04.037" v="1" actId="14100"/>
        <pc:sldMkLst>
          <pc:docMk/>
          <pc:sldMk cId="3432240809" sldId="317"/>
        </pc:sldMkLst>
        <pc:picChg chg="mod">
          <ac:chgData name="Engel, Sara" userId="S::saraengel@mcw.edu::d2a44208-fe71-4e50-849a-2ec452ec2422" providerId="AD" clId="Web-{D48DE470-D739-B961-72E7-570E1E4A3FC2}" dt="2024-03-17T18:03:04.037" v="1" actId="14100"/>
          <ac:picMkLst>
            <pc:docMk/>
            <pc:sldMk cId="3432240809" sldId="317"/>
            <ac:picMk id="5" creationId="{65AC7989-FAA7-C52C-20E4-BA0B11D26AF7}"/>
          </ac:picMkLst>
        </pc:picChg>
      </pc:sldChg>
    </pc:docChg>
  </pc:docChgLst>
  <pc:docChgLst>
    <pc:chgData name="blrussell@mgb.org" userId="S::urn:spo:guest#blrussell@mgb.org::" providerId="AD" clId="Web-{D16CC224-FD69-BDD2-7528-977F8BBE9D61}"/>
    <pc:docChg chg="modSld">
      <pc:chgData name="blrussell@mgb.org" userId="S::urn:spo:guest#blrussell@mgb.org::" providerId="AD" clId="Web-{D16CC224-FD69-BDD2-7528-977F8BBE9D61}" dt="2024-03-17T01:31:28.687" v="45" actId="20577"/>
      <pc:docMkLst>
        <pc:docMk/>
      </pc:docMkLst>
      <pc:sldChg chg="modSp">
        <pc:chgData name="blrussell@mgb.org" userId="S::urn:spo:guest#blrussell@mgb.org::" providerId="AD" clId="Web-{D16CC224-FD69-BDD2-7528-977F8BBE9D61}" dt="2024-03-17T01:31:28.687" v="45" actId="20577"/>
        <pc:sldMkLst>
          <pc:docMk/>
          <pc:sldMk cId="2438210908" sldId="321"/>
        </pc:sldMkLst>
        <pc:spChg chg="mod">
          <ac:chgData name="blrussell@mgb.org" userId="S::urn:spo:guest#blrussell@mgb.org::" providerId="AD" clId="Web-{D16CC224-FD69-BDD2-7528-977F8BBE9D61}" dt="2024-03-17T01:30:47.701" v="28" actId="20577"/>
          <ac:spMkLst>
            <pc:docMk/>
            <pc:sldMk cId="2438210908" sldId="321"/>
            <ac:spMk id="2" creationId="{75031FE9-9059-4FE8-B4AC-9771F23A1B89}"/>
          </ac:spMkLst>
        </pc:spChg>
        <pc:graphicFrameChg chg="modGraphic">
          <ac:chgData name="blrussell@mgb.org" userId="S::urn:spo:guest#blrussell@mgb.org::" providerId="AD" clId="Web-{D16CC224-FD69-BDD2-7528-977F8BBE9D61}" dt="2024-03-17T01:31:28.687" v="45" actId="20577"/>
          <ac:graphicFrameMkLst>
            <pc:docMk/>
            <pc:sldMk cId="2438210908" sldId="321"/>
            <ac:graphicFrameMk id="6" creationId="{BD2B26E5-DB4B-F4A9-38BE-C33DE8FBF753}"/>
          </ac:graphicFrameMkLst>
        </pc:graphicFrameChg>
      </pc:sldChg>
    </pc:docChg>
  </pc:docChgLst>
  <pc:docChgLst>
    <pc:chgData name="fjurkiewicz@ufl.edu" userId="S::urn:spo:guest#fjurkiewicz@ufl.edu::" providerId="AD" clId="Web-{7F1D87E3-B8C1-5165-569D-5441908A1D62}"/>
    <pc:docChg chg="modSld">
      <pc:chgData name="fjurkiewicz@ufl.edu" userId="S::urn:spo:guest#fjurkiewicz@ufl.edu::" providerId="AD" clId="Web-{7F1D87E3-B8C1-5165-569D-5441908A1D62}" dt="2024-03-17T16:18:02.487" v="76" actId="20577"/>
      <pc:docMkLst>
        <pc:docMk/>
      </pc:docMkLst>
      <pc:sldChg chg="modSp">
        <pc:chgData name="fjurkiewicz@ufl.edu" userId="S::urn:spo:guest#fjurkiewicz@ufl.edu::" providerId="AD" clId="Web-{7F1D87E3-B8C1-5165-569D-5441908A1D62}" dt="2024-03-17T16:13:49.010" v="2" actId="20577"/>
        <pc:sldMkLst>
          <pc:docMk/>
          <pc:sldMk cId="0" sldId="257"/>
        </pc:sldMkLst>
        <pc:spChg chg="mod">
          <ac:chgData name="fjurkiewicz@ufl.edu" userId="S::urn:spo:guest#fjurkiewicz@ufl.edu::" providerId="AD" clId="Web-{7F1D87E3-B8C1-5165-569D-5441908A1D62}" dt="2024-03-17T16:13:49.010" v="2" actId="20577"/>
          <ac:spMkLst>
            <pc:docMk/>
            <pc:sldMk cId="0" sldId="257"/>
            <ac:spMk id="4" creationId="{009ACBF5-9FDE-7B95-EE87-091BF671637C}"/>
          </ac:spMkLst>
        </pc:spChg>
      </pc:sldChg>
      <pc:sldChg chg="addSp delSp modSp">
        <pc:chgData name="fjurkiewicz@ufl.edu" userId="S::urn:spo:guest#fjurkiewicz@ufl.edu::" providerId="AD" clId="Web-{7F1D87E3-B8C1-5165-569D-5441908A1D62}" dt="2024-03-17T16:18:02.487" v="76" actId="20577"/>
        <pc:sldMkLst>
          <pc:docMk/>
          <pc:sldMk cId="3432240809" sldId="317"/>
        </pc:sldMkLst>
        <pc:spChg chg="mod">
          <ac:chgData name="fjurkiewicz@ufl.edu" userId="S::urn:spo:guest#fjurkiewicz@ufl.edu::" providerId="AD" clId="Web-{7F1D87E3-B8C1-5165-569D-5441908A1D62}" dt="2024-03-17T16:18:02.487" v="76" actId="20577"/>
          <ac:spMkLst>
            <pc:docMk/>
            <pc:sldMk cId="3432240809" sldId="317"/>
            <ac:spMk id="10" creationId="{405605EF-6015-E8F3-98E6-233E093668A2}"/>
          </ac:spMkLst>
        </pc:spChg>
        <pc:picChg chg="add del mod">
          <ac:chgData name="fjurkiewicz@ufl.edu" userId="S::urn:spo:guest#fjurkiewicz@ufl.edu::" providerId="AD" clId="Web-{7F1D87E3-B8C1-5165-569D-5441908A1D62}" dt="2024-03-17T16:15:40.638" v="13"/>
          <ac:picMkLst>
            <pc:docMk/>
            <pc:sldMk cId="3432240809" sldId="317"/>
            <ac:picMk id="4" creationId="{D3F4AB49-022A-10F4-E4B5-EDB7760FEC1E}"/>
          </ac:picMkLst>
        </pc:picChg>
        <pc:picChg chg="add mod">
          <ac:chgData name="fjurkiewicz@ufl.edu" userId="S::urn:spo:guest#fjurkiewicz@ufl.edu::" providerId="AD" clId="Web-{7F1D87E3-B8C1-5165-569D-5441908A1D62}" dt="2024-03-17T16:16:28.359" v="21" actId="1076"/>
          <ac:picMkLst>
            <pc:docMk/>
            <pc:sldMk cId="3432240809" sldId="317"/>
            <ac:picMk id="5" creationId="{65AC7989-FAA7-C52C-20E4-BA0B11D26AF7}"/>
          </ac:picMkLst>
        </pc:picChg>
      </pc:sldChg>
    </pc:docChg>
  </pc:docChgLst>
  <pc:docChgLst>
    <pc:chgData name="fjurkiewicz@ufl.edu" userId="S::urn:spo:guest#fjurkiewicz@ufl.edu::" providerId="AD" clId="Web-{67351200-3FBE-5608-B915-7D5B6658C24F}"/>
    <pc:docChg chg="modSld">
      <pc:chgData name="fjurkiewicz@ufl.edu" userId="S::urn:spo:guest#fjurkiewicz@ufl.edu::" providerId="AD" clId="Web-{67351200-3FBE-5608-B915-7D5B6658C24F}" dt="2024-03-18T18:52:14.713" v="19" actId="20577"/>
      <pc:docMkLst>
        <pc:docMk/>
      </pc:docMkLst>
      <pc:sldChg chg="addSp delSp modSp">
        <pc:chgData name="fjurkiewicz@ufl.edu" userId="S::urn:spo:guest#fjurkiewicz@ufl.edu::" providerId="AD" clId="Web-{67351200-3FBE-5608-B915-7D5B6658C24F}" dt="2024-03-18T18:52:14.713" v="19" actId="20577"/>
        <pc:sldMkLst>
          <pc:docMk/>
          <pc:sldMk cId="1643054415" sldId="313"/>
        </pc:sldMkLst>
        <pc:spChg chg="add mod">
          <ac:chgData name="fjurkiewicz@ufl.edu" userId="S::urn:spo:guest#fjurkiewicz@ufl.edu::" providerId="AD" clId="Web-{67351200-3FBE-5608-B915-7D5B6658C24F}" dt="2024-03-18T18:52:14.713" v="19" actId="20577"/>
          <ac:spMkLst>
            <pc:docMk/>
            <pc:sldMk cId="1643054415" sldId="313"/>
            <ac:spMk id="3" creationId="{6B244D76-B1D1-94F9-07C6-7503184576FC}"/>
          </ac:spMkLst>
        </pc:spChg>
        <pc:spChg chg="del">
          <ac:chgData name="fjurkiewicz@ufl.edu" userId="S::urn:spo:guest#fjurkiewicz@ufl.edu::" providerId="AD" clId="Web-{67351200-3FBE-5608-B915-7D5B6658C24F}" dt="2024-03-18T18:51:53.196" v="11"/>
          <ac:spMkLst>
            <pc:docMk/>
            <pc:sldMk cId="1643054415" sldId="313"/>
            <ac:spMk id="4" creationId="{DA745207-F85F-C38F-F66B-BAF3A0FFE16A}"/>
          </ac:spMkLst>
        </pc:spChg>
        <pc:spChg chg="del mod">
          <ac:chgData name="fjurkiewicz@ufl.edu" userId="S::urn:spo:guest#fjurkiewicz@ufl.edu::" providerId="AD" clId="Web-{67351200-3FBE-5608-B915-7D5B6658C24F}" dt="2024-03-18T18:50:36.425" v="2"/>
          <ac:spMkLst>
            <pc:docMk/>
            <pc:sldMk cId="1643054415" sldId="313"/>
            <ac:spMk id="5" creationId="{5BB2E3CE-2354-E8B3-9432-E9300E0D8330}"/>
          </ac:spMkLst>
        </pc:spChg>
      </pc:sldChg>
    </pc:docChg>
  </pc:docChgLst>
  <pc:docChgLst>
    <pc:chgData name="Engel, Sara" userId="S::saraengel@mcw.edu::d2a44208-fe71-4e50-849a-2ec452ec2422" providerId="AD" clId="Web-{47375F58-09DD-1663-88CD-1B8DEC43E152}"/>
    <pc:docChg chg="modSld">
      <pc:chgData name="Engel, Sara" userId="S::saraengel@mcw.edu::d2a44208-fe71-4e50-849a-2ec452ec2422" providerId="AD" clId="Web-{47375F58-09DD-1663-88CD-1B8DEC43E152}" dt="2024-03-18T20:20:08.209" v="22" actId="20577"/>
      <pc:docMkLst>
        <pc:docMk/>
      </pc:docMkLst>
      <pc:sldChg chg="modSp">
        <pc:chgData name="Engel, Sara" userId="S::saraengel@mcw.edu::d2a44208-fe71-4e50-849a-2ec452ec2422" providerId="AD" clId="Web-{47375F58-09DD-1663-88CD-1B8DEC43E152}" dt="2024-03-18T20:15:47.592" v="1" actId="1076"/>
        <pc:sldMkLst>
          <pc:docMk/>
          <pc:sldMk cId="2831591898" sldId="261"/>
        </pc:sldMkLst>
        <pc:spChg chg="mod">
          <ac:chgData name="Engel, Sara" userId="S::saraengel@mcw.edu::d2a44208-fe71-4e50-849a-2ec452ec2422" providerId="AD" clId="Web-{47375F58-09DD-1663-88CD-1B8DEC43E152}" dt="2024-03-18T20:14:34.465" v="0" actId="1076"/>
          <ac:spMkLst>
            <pc:docMk/>
            <pc:sldMk cId="2831591898" sldId="261"/>
            <ac:spMk id="4" creationId="{55D79E1A-7AD8-4EFA-9AA1-15FDD764077F}"/>
          </ac:spMkLst>
        </pc:spChg>
        <pc:spChg chg="mod">
          <ac:chgData name="Engel, Sara" userId="S::saraengel@mcw.edu::d2a44208-fe71-4e50-849a-2ec452ec2422" providerId="AD" clId="Web-{47375F58-09DD-1663-88CD-1B8DEC43E152}" dt="2024-03-18T20:15:47.592" v="1" actId="1076"/>
          <ac:spMkLst>
            <pc:docMk/>
            <pc:sldMk cId="2831591898" sldId="261"/>
            <ac:spMk id="8" creationId="{E73F31BA-79EF-D7E5-336E-65DB15FE89D0}"/>
          </ac:spMkLst>
        </pc:spChg>
      </pc:sldChg>
      <pc:sldChg chg="modSp">
        <pc:chgData name="Engel, Sara" userId="S::saraengel@mcw.edu::d2a44208-fe71-4e50-849a-2ec452ec2422" providerId="AD" clId="Web-{47375F58-09DD-1663-88CD-1B8DEC43E152}" dt="2024-03-18T20:18:58.832" v="15" actId="1076"/>
        <pc:sldMkLst>
          <pc:docMk/>
          <pc:sldMk cId="98467785" sldId="310"/>
        </pc:sldMkLst>
        <pc:spChg chg="mod">
          <ac:chgData name="Engel, Sara" userId="S::saraengel@mcw.edu::d2a44208-fe71-4e50-849a-2ec452ec2422" providerId="AD" clId="Web-{47375F58-09DD-1663-88CD-1B8DEC43E152}" dt="2024-03-18T20:17:01.954" v="9" actId="1076"/>
          <ac:spMkLst>
            <pc:docMk/>
            <pc:sldMk cId="98467785" sldId="310"/>
            <ac:spMk id="7" creationId="{90D7B59B-4D43-707A-3E91-3B9358A970F0}"/>
          </ac:spMkLst>
        </pc:spChg>
        <pc:spChg chg="mod">
          <ac:chgData name="Engel, Sara" userId="S::saraengel@mcw.edu::d2a44208-fe71-4e50-849a-2ec452ec2422" providerId="AD" clId="Web-{47375F58-09DD-1663-88CD-1B8DEC43E152}" dt="2024-03-18T20:17:38.189" v="10" actId="1076"/>
          <ac:spMkLst>
            <pc:docMk/>
            <pc:sldMk cId="98467785" sldId="310"/>
            <ac:spMk id="8" creationId="{69C992B5-EB7B-BB90-5A6D-0F3E601947EA}"/>
          </ac:spMkLst>
        </pc:spChg>
        <pc:spChg chg="mod">
          <ac:chgData name="Engel, Sara" userId="S::saraengel@mcw.edu::d2a44208-fe71-4e50-849a-2ec452ec2422" providerId="AD" clId="Web-{47375F58-09DD-1663-88CD-1B8DEC43E152}" dt="2024-03-18T20:17:38.205" v="11" actId="1076"/>
          <ac:spMkLst>
            <pc:docMk/>
            <pc:sldMk cId="98467785" sldId="310"/>
            <ac:spMk id="9" creationId="{DEBA69CD-90C1-026A-0949-EF6A16276FAA}"/>
          </ac:spMkLst>
        </pc:spChg>
        <pc:spChg chg="mod">
          <ac:chgData name="Engel, Sara" userId="S::saraengel@mcw.edu::d2a44208-fe71-4e50-849a-2ec452ec2422" providerId="AD" clId="Web-{47375F58-09DD-1663-88CD-1B8DEC43E152}" dt="2024-03-18T20:18:58.785" v="12" actId="1076"/>
          <ac:spMkLst>
            <pc:docMk/>
            <pc:sldMk cId="98467785" sldId="310"/>
            <ac:spMk id="10" creationId="{09B85170-4388-2455-2F85-522FD205FC75}"/>
          </ac:spMkLst>
        </pc:spChg>
        <pc:spChg chg="mod">
          <ac:chgData name="Engel, Sara" userId="S::saraengel@mcw.edu::d2a44208-fe71-4e50-849a-2ec452ec2422" providerId="AD" clId="Web-{47375F58-09DD-1663-88CD-1B8DEC43E152}" dt="2024-03-18T20:18:58.801" v="13" actId="1076"/>
          <ac:spMkLst>
            <pc:docMk/>
            <pc:sldMk cId="98467785" sldId="310"/>
            <ac:spMk id="16" creationId="{367667A2-C767-95B6-F3E9-03C615C1B424}"/>
          </ac:spMkLst>
        </pc:spChg>
        <pc:spChg chg="mod">
          <ac:chgData name="Engel, Sara" userId="S::saraengel@mcw.edu::d2a44208-fe71-4e50-849a-2ec452ec2422" providerId="AD" clId="Web-{47375F58-09DD-1663-88CD-1B8DEC43E152}" dt="2024-03-18T20:18:58.817" v="14" actId="1076"/>
          <ac:spMkLst>
            <pc:docMk/>
            <pc:sldMk cId="98467785" sldId="310"/>
            <ac:spMk id="20" creationId="{08D272C3-0B50-70AA-E597-2F1F6867D7F2}"/>
          </ac:spMkLst>
        </pc:spChg>
        <pc:spChg chg="mod">
          <ac:chgData name="Engel, Sara" userId="S::saraengel@mcw.edu::d2a44208-fe71-4e50-849a-2ec452ec2422" providerId="AD" clId="Web-{47375F58-09DD-1663-88CD-1B8DEC43E152}" dt="2024-03-18T20:18:58.832" v="15" actId="1076"/>
          <ac:spMkLst>
            <pc:docMk/>
            <pc:sldMk cId="98467785" sldId="310"/>
            <ac:spMk id="21" creationId="{01BCB5D7-DBF1-12EA-6A22-C7B9853733C0}"/>
          </ac:spMkLst>
        </pc:spChg>
      </pc:sldChg>
      <pc:sldChg chg="modSp">
        <pc:chgData name="Engel, Sara" userId="S::saraengel@mcw.edu::d2a44208-fe71-4e50-849a-2ec452ec2422" providerId="AD" clId="Web-{47375F58-09DD-1663-88CD-1B8DEC43E152}" dt="2024-03-18T20:20:08.209" v="22" actId="20577"/>
        <pc:sldMkLst>
          <pc:docMk/>
          <pc:sldMk cId="1643054415" sldId="313"/>
        </pc:sldMkLst>
        <pc:spChg chg="mod">
          <ac:chgData name="Engel, Sara" userId="S::saraengel@mcw.edu::d2a44208-fe71-4e50-849a-2ec452ec2422" providerId="AD" clId="Web-{47375F58-09DD-1663-88CD-1B8DEC43E152}" dt="2024-03-18T20:20:08.209" v="22" actId="20577"/>
          <ac:spMkLst>
            <pc:docMk/>
            <pc:sldMk cId="1643054415" sldId="313"/>
            <ac:spMk id="3" creationId="{6B244D76-B1D1-94F9-07C6-7503184576FC}"/>
          </ac:spMkLst>
        </pc:spChg>
      </pc:sldChg>
    </pc:docChg>
  </pc:docChgLst>
  <pc:docChgLst>
    <pc:chgData name="Engel, Sara" userId="d2a44208-fe71-4e50-849a-2ec452ec2422" providerId="ADAL" clId="{2A8728F2-4AF5-4A25-B382-A5062D3B8711}"/>
    <pc:docChg chg="undo custSel modSld">
      <pc:chgData name="Engel, Sara" userId="d2a44208-fe71-4e50-849a-2ec452ec2422" providerId="ADAL" clId="{2A8728F2-4AF5-4A25-B382-A5062D3B8711}" dt="2024-03-18T18:25:42.541" v="719" actId="1440"/>
      <pc:docMkLst>
        <pc:docMk/>
      </pc:docMkLst>
      <pc:sldChg chg="addSp delSp modSp mod">
        <pc:chgData name="Engel, Sara" userId="d2a44208-fe71-4e50-849a-2ec452ec2422" providerId="ADAL" clId="{2A8728F2-4AF5-4A25-B382-A5062D3B8711}" dt="2024-03-18T18:22:57.627" v="711" actId="1076"/>
        <pc:sldMkLst>
          <pc:docMk/>
          <pc:sldMk cId="2831591898" sldId="261"/>
        </pc:sldMkLst>
        <pc:spChg chg="add del mod">
          <ac:chgData name="Engel, Sara" userId="d2a44208-fe71-4e50-849a-2ec452ec2422" providerId="ADAL" clId="{2A8728F2-4AF5-4A25-B382-A5062D3B8711}" dt="2024-03-18T18:22:18.996" v="704" actId="478"/>
          <ac:spMkLst>
            <pc:docMk/>
            <pc:sldMk cId="2831591898" sldId="261"/>
            <ac:spMk id="4" creationId="{55D79E1A-7AD8-4EFA-9AA1-15FDD764077F}"/>
          </ac:spMkLst>
        </pc:spChg>
        <pc:spChg chg="add del mod">
          <ac:chgData name="Engel, Sara" userId="d2a44208-fe71-4e50-849a-2ec452ec2422" providerId="ADAL" clId="{2A8728F2-4AF5-4A25-B382-A5062D3B8711}" dt="2024-03-18T18:22:26.197" v="705" actId="478"/>
          <ac:spMkLst>
            <pc:docMk/>
            <pc:sldMk cId="2831591898" sldId="261"/>
            <ac:spMk id="5" creationId="{691F278C-4B82-4974-AA11-3BDEC4BD537E}"/>
          </ac:spMkLst>
        </pc:spChg>
        <pc:spChg chg="add del mod">
          <ac:chgData name="Engel, Sara" userId="d2a44208-fe71-4e50-849a-2ec452ec2422" providerId="ADAL" clId="{2A8728F2-4AF5-4A25-B382-A5062D3B8711}" dt="2024-03-18T18:22:43.344" v="708" actId="1076"/>
          <ac:spMkLst>
            <pc:docMk/>
            <pc:sldMk cId="2831591898" sldId="261"/>
            <ac:spMk id="6" creationId="{CD567A37-6561-4C78-DA70-165388F3228D}"/>
          </ac:spMkLst>
        </pc:spChg>
        <pc:spChg chg="add del mod">
          <ac:chgData name="Engel, Sara" userId="d2a44208-fe71-4e50-849a-2ec452ec2422" providerId="ADAL" clId="{2A8728F2-4AF5-4A25-B382-A5062D3B8711}" dt="2024-03-18T18:22:18.996" v="704" actId="478"/>
          <ac:spMkLst>
            <pc:docMk/>
            <pc:sldMk cId="2831591898" sldId="261"/>
            <ac:spMk id="7" creationId="{4B30D588-1F0D-9335-3017-FD00B97EC896}"/>
          </ac:spMkLst>
        </pc:spChg>
        <pc:spChg chg="add mod">
          <ac:chgData name="Engel, Sara" userId="d2a44208-fe71-4e50-849a-2ec452ec2422" providerId="ADAL" clId="{2A8728F2-4AF5-4A25-B382-A5062D3B8711}" dt="2024-03-18T18:22:54.320" v="710" actId="1076"/>
          <ac:spMkLst>
            <pc:docMk/>
            <pc:sldMk cId="2831591898" sldId="261"/>
            <ac:spMk id="8" creationId="{E73F31BA-79EF-D7E5-336E-65DB15FE89D0}"/>
          </ac:spMkLst>
        </pc:spChg>
        <pc:spChg chg="add del mod">
          <ac:chgData name="Engel, Sara" userId="d2a44208-fe71-4e50-849a-2ec452ec2422" providerId="ADAL" clId="{2A8728F2-4AF5-4A25-B382-A5062D3B8711}" dt="2024-03-18T18:22:18.996" v="704" actId="478"/>
          <ac:spMkLst>
            <pc:docMk/>
            <pc:sldMk cId="2831591898" sldId="261"/>
            <ac:spMk id="9" creationId="{E8B4FC2F-D3EF-F488-278A-DA91E41432D7}"/>
          </ac:spMkLst>
        </pc:spChg>
        <pc:spChg chg="add mod">
          <ac:chgData name="Engel, Sara" userId="d2a44208-fe71-4e50-849a-2ec452ec2422" providerId="ADAL" clId="{2A8728F2-4AF5-4A25-B382-A5062D3B8711}" dt="2024-03-18T18:22:57.627" v="711" actId="1076"/>
          <ac:spMkLst>
            <pc:docMk/>
            <pc:sldMk cId="2831591898" sldId="261"/>
            <ac:spMk id="10" creationId="{2A91FCE6-EC80-826B-A1FB-3C26EEC6326B}"/>
          </ac:spMkLst>
        </pc:spChg>
        <pc:spChg chg="mod">
          <ac:chgData name="Engel, Sara" userId="d2a44208-fe71-4e50-849a-2ec452ec2422" providerId="ADAL" clId="{2A8728F2-4AF5-4A25-B382-A5062D3B8711}" dt="2024-03-18T18:22:02.392" v="701" actId="552"/>
          <ac:spMkLst>
            <pc:docMk/>
            <pc:sldMk cId="2831591898" sldId="261"/>
            <ac:spMk id="12" creationId="{333CC1CD-9808-4E85-5812-A9C207458DCA}"/>
          </ac:spMkLst>
        </pc:spChg>
        <pc:spChg chg="mod">
          <ac:chgData name="Engel, Sara" userId="d2a44208-fe71-4e50-849a-2ec452ec2422" providerId="ADAL" clId="{2A8728F2-4AF5-4A25-B382-A5062D3B8711}" dt="2024-03-18T18:22:49.248" v="709" actId="1076"/>
          <ac:spMkLst>
            <pc:docMk/>
            <pc:sldMk cId="2831591898" sldId="261"/>
            <ac:spMk id="13" creationId="{E969966E-F775-AC23-B6B6-9B770F8FF59B}"/>
          </ac:spMkLst>
        </pc:spChg>
        <pc:spChg chg="add del mod">
          <ac:chgData name="Engel, Sara" userId="d2a44208-fe71-4e50-849a-2ec452ec2422" providerId="ADAL" clId="{2A8728F2-4AF5-4A25-B382-A5062D3B8711}" dt="2024-03-18T18:22:39.349" v="707" actId="1076"/>
          <ac:spMkLst>
            <pc:docMk/>
            <pc:sldMk cId="2831591898" sldId="261"/>
            <ac:spMk id="16" creationId="{6CAA9233-EA96-DAE8-DC75-B334ABE1664C}"/>
          </ac:spMkLst>
        </pc:spChg>
        <pc:graphicFrameChg chg="del mod modGraphic">
          <ac:chgData name="Engel, Sara" userId="d2a44208-fe71-4e50-849a-2ec452ec2422" providerId="ADAL" clId="{2A8728F2-4AF5-4A25-B382-A5062D3B8711}" dt="2024-03-18T18:16:44.207" v="434" actId="478"/>
          <ac:graphicFrameMkLst>
            <pc:docMk/>
            <pc:sldMk cId="2831591898" sldId="261"/>
            <ac:graphicFrameMk id="3" creationId="{0722D53F-4A5E-C64D-09C7-AAAEEE806147}"/>
          </ac:graphicFrameMkLst>
        </pc:graphicFrameChg>
        <pc:picChg chg="add mod">
          <ac:chgData name="Engel, Sara" userId="d2a44208-fe71-4e50-849a-2ec452ec2422" providerId="ADAL" clId="{2A8728F2-4AF5-4A25-B382-A5062D3B8711}" dt="2024-03-18T18:19:54.557" v="679" actId="14100"/>
          <ac:picMkLst>
            <pc:docMk/>
            <pc:sldMk cId="2831591898" sldId="261"/>
            <ac:picMk id="1026" creationId="{DDA5711C-25FF-9E2F-59B4-0E90C1FBC3B6}"/>
          </ac:picMkLst>
        </pc:picChg>
      </pc:sldChg>
      <pc:sldChg chg="modSp mod">
        <pc:chgData name="Engel, Sara" userId="d2a44208-fe71-4e50-849a-2ec452ec2422" providerId="ADAL" clId="{2A8728F2-4AF5-4A25-B382-A5062D3B8711}" dt="2024-03-18T14:58:56.812" v="211" actId="21"/>
        <pc:sldMkLst>
          <pc:docMk/>
          <pc:sldMk cId="2104782919" sldId="308"/>
        </pc:sldMkLst>
        <pc:spChg chg="mod">
          <ac:chgData name="Engel, Sara" userId="d2a44208-fe71-4e50-849a-2ec452ec2422" providerId="ADAL" clId="{2A8728F2-4AF5-4A25-B382-A5062D3B8711}" dt="2024-03-18T14:56:26.054" v="127" actId="20577"/>
          <ac:spMkLst>
            <pc:docMk/>
            <pc:sldMk cId="2104782919" sldId="308"/>
            <ac:spMk id="5" creationId="{5BB2E3CE-2354-E8B3-9432-E9300E0D8330}"/>
          </ac:spMkLst>
        </pc:spChg>
        <pc:spChg chg="mod">
          <ac:chgData name="Engel, Sara" userId="d2a44208-fe71-4e50-849a-2ec452ec2422" providerId="ADAL" clId="{2A8728F2-4AF5-4A25-B382-A5062D3B8711}" dt="2024-03-18T14:56:54.983" v="139" actId="20577"/>
          <ac:spMkLst>
            <pc:docMk/>
            <pc:sldMk cId="2104782919" sldId="308"/>
            <ac:spMk id="12" creationId="{77A17040-3E13-0AEA-B901-5EB4BA39C392}"/>
          </ac:spMkLst>
        </pc:spChg>
        <pc:spChg chg="mod">
          <ac:chgData name="Engel, Sara" userId="d2a44208-fe71-4e50-849a-2ec452ec2422" providerId="ADAL" clId="{2A8728F2-4AF5-4A25-B382-A5062D3B8711}" dt="2024-03-18T14:57:06.413" v="140" actId="1076"/>
          <ac:spMkLst>
            <pc:docMk/>
            <pc:sldMk cId="2104782919" sldId="308"/>
            <ac:spMk id="13" creationId="{DC397B70-AAD2-23F9-3258-DC555CEBC78A}"/>
          </ac:spMkLst>
        </pc:spChg>
        <pc:spChg chg="mod">
          <ac:chgData name="Engel, Sara" userId="d2a44208-fe71-4e50-849a-2ec452ec2422" providerId="ADAL" clId="{2A8728F2-4AF5-4A25-B382-A5062D3B8711}" dt="2024-03-18T14:58:56.812" v="211" actId="21"/>
          <ac:spMkLst>
            <pc:docMk/>
            <pc:sldMk cId="2104782919" sldId="308"/>
            <ac:spMk id="14" creationId="{8B6BC293-D421-F270-3123-7250AE88D38C}"/>
          </ac:spMkLst>
        </pc:spChg>
      </pc:sldChg>
      <pc:sldChg chg="modSp mod">
        <pc:chgData name="Engel, Sara" userId="d2a44208-fe71-4e50-849a-2ec452ec2422" providerId="ADAL" clId="{2A8728F2-4AF5-4A25-B382-A5062D3B8711}" dt="2024-03-18T14:54:49.518" v="122" actId="20577"/>
        <pc:sldMkLst>
          <pc:docMk/>
          <pc:sldMk cId="3778964930" sldId="309"/>
        </pc:sldMkLst>
        <pc:spChg chg="mod">
          <ac:chgData name="Engel, Sara" userId="d2a44208-fe71-4e50-849a-2ec452ec2422" providerId="ADAL" clId="{2A8728F2-4AF5-4A25-B382-A5062D3B8711}" dt="2024-03-18T14:54:49.518" v="122" actId="20577"/>
          <ac:spMkLst>
            <pc:docMk/>
            <pc:sldMk cId="3778964930" sldId="309"/>
            <ac:spMk id="12" creationId="{18F26CFA-3DCC-207D-61F3-5027F0554E4B}"/>
          </ac:spMkLst>
        </pc:spChg>
      </pc:sldChg>
      <pc:sldChg chg="modSp mod">
        <pc:chgData name="Engel, Sara" userId="d2a44208-fe71-4e50-849a-2ec452ec2422" providerId="ADAL" clId="{2A8728F2-4AF5-4A25-B382-A5062D3B8711}" dt="2024-03-18T17:56:39.828" v="293" actId="20577"/>
        <pc:sldMkLst>
          <pc:docMk/>
          <pc:sldMk cId="2738385523" sldId="312"/>
        </pc:sldMkLst>
        <pc:spChg chg="mod">
          <ac:chgData name="Engel, Sara" userId="d2a44208-fe71-4e50-849a-2ec452ec2422" providerId="ADAL" clId="{2A8728F2-4AF5-4A25-B382-A5062D3B8711}" dt="2024-03-18T17:56:39.828" v="293" actId="20577"/>
          <ac:spMkLst>
            <pc:docMk/>
            <pc:sldMk cId="2738385523" sldId="312"/>
            <ac:spMk id="17" creationId="{D993D8AF-2C92-1FC6-F78D-E02FD4567E4F}"/>
          </ac:spMkLst>
        </pc:spChg>
      </pc:sldChg>
      <pc:sldChg chg="modSp mod">
        <pc:chgData name="Engel, Sara" userId="d2a44208-fe71-4e50-849a-2ec452ec2422" providerId="ADAL" clId="{2A8728F2-4AF5-4A25-B382-A5062D3B8711}" dt="2024-03-18T18:02:23.995" v="308" actId="20577"/>
        <pc:sldMkLst>
          <pc:docMk/>
          <pc:sldMk cId="3432240809" sldId="317"/>
        </pc:sldMkLst>
        <pc:spChg chg="mod">
          <ac:chgData name="Engel, Sara" userId="d2a44208-fe71-4e50-849a-2ec452ec2422" providerId="ADAL" clId="{2A8728F2-4AF5-4A25-B382-A5062D3B8711}" dt="2024-03-18T18:01:38.241" v="301" actId="1076"/>
          <ac:spMkLst>
            <pc:docMk/>
            <pc:sldMk cId="3432240809" sldId="317"/>
            <ac:spMk id="3" creationId="{540BBC2B-E1F4-70BA-3A5F-75A3C738E391}"/>
          </ac:spMkLst>
        </pc:spChg>
        <pc:spChg chg="mod">
          <ac:chgData name="Engel, Sara" userId="d2a44208-fe71-4e50-849a-2ec452ec2422" providerId="ADAL" clId="{2A8728F2-4AF5-4A25-B382-A5062D3B8711}" dt="2024-03-18T18:02:23.995" v="308" actId="20577"/>
          <ac:spMkLst>
            <pc:docMk/>
            <pc:sldMk cId="3432240809" sldId="317"/>
            <ac:spMk id="10" creationId="{405605EF-6015-E8F3-98E6-233E093668A2}"/>
          </ac:spMkLst>
        </pc:spChg>
        <pc:spChg chg="mod">
          <ac:chgData name="Engel, Sara" userId="d2a44208-fe71-4e50-849a-2ec452ec2422" providerId="ADAL" clId="{2A8728F2-4AF5-4A25-B382-A5062D3B8711}" dt="2024-03-18T18:02:04.983" v="303" actId="1076"/>
          <ac:spMkLst>
            <pc:docMk/>
            <pc:sldMk cId="3432240809" sldId="317"/>
            <ac:spMk id="11" creationId="{E3E2D43A-81FB-49A3-3C2A-2A5596F2596B}"/>
          </ac:spMkLst>
        </pc:spChg>
        <pc:picChg chg="mod">
          <ac:chgData name="Engel, Sara" userId="d2a44208-fe71-4e50-849a-2ec452ec2422" providerId="ADAL" clId="{2A8728F2-4AF5-4A25-B382-A5062D3B8711}" dt="2024-03-17T18:04:12.899" v="3" actId="14100"/>
          <ac:picMkLst>
            <pc:docMk/>
            <pc:sldMk cId="3432240809" sldId="317"/>
            <ac:picMk id="5" creationId="{65AC7989-FAA7-C52C-20E4-BA0B11D26AF7}"/>
          </ac:picMkLst>
        </pc:picChg>
        <pc:picChg chg="mod modCrop">
          <ac:chgData name="Engel, Sara" userId="d2a44208-fe71-4e50-849a-2ec452ec2422" providerId="ADAL" clId="{2A8728F2-4AF5-4A25-B382-A5062D3B8711}" dt="2024-03-17T18:07:19.584" v="65" actId="1076"/>
          <ac:picMkLst>
            <pc:docMk/>
            <pc:sldMk cId="3432240809" sldId="317"/>
            <ac:picMk id="13" creationId="{8059F6FC-7CE8-43E9-A1C5-79BC9806517A}"/>
          </ac:picMkLst>
        </pc:picChg>
      </pc:sldChg>
      <pc:sldChg chg="modSp">
        <pc:chgData name="Engel, Sara" userId="d2a44208-fe71-4e50-849a-2ec452ec2422" providerId="ADAL" clId="{2A8728F2-4AF5-4A25-B382-A5062D3B8711}" dt="2024-03-17T18:07:44.906" v="71" actId="12"/>
        <pc:sldMkLst>
          <pc:docMk/>
          <pc:sldMk cId="3916073794" sldId="320"/>
        </pc:sldMkLst>
        <pc:graphicFrameChg chg="mod">
          <ac:chgData name="Engel, Sara" userId="d2a44208-fe71-4e50-849a-2ec452ec2422" providerId="ADAL" clId="{2A8728F2-4AF5-4A25-B382-A5062D3B8711}" dt="2024-03-17T18:07:44.906" v="71" actId="12"/>
          <ac:graphicFrameMkLst>
            <pc:docMk/>
            <pc:sldMk cId="3916073794" sldId="320"/>
            <ac:graphicFrameMk id="7" creationId="{35224D33-2F2A-D2BB-732B-5A867E8365C2}"/>
          </ac:graphicFrameMkLst>
        </pc:graphicFrameChg>
      </pc:sldChg>
      <pc:sldChg chg="modSp mod">
        <pc:chgData name="Engel, Sara" userId="d2a44208-fe71-4e50-849a-2ec452ec2422" providerId="ADAL" clId="{2A8728F2-4AF5-4A25-B382-A5062D3B8711}" dt="2024-03-18T18:25:42.541" v="719" actId="1440"/>
        <pc:sldMkLst>
          <pc:docMk/>
          <pc:sldMk cId="2438210908" sldId="321"/>
        </pc:sldMkLst>
        <pc:graphicFrameChg chg="mod">
          <ac:chgData name="Engel, Sara" userId="d2a44208-fe71-4e50-849a-2ec452ec2422" providerId="ADAL" clId="{2A8728F2-4AF5-4A25-B382-A5062D3B8711}" dt="2024-03-18T18:00:00.446" v="297" actId="1076"/>
          <ac:graphicFrameMkLst>
            <pc:docMk/>
            <pc:sldMk cId="2438210908" sldId="321"/>
            <ac:graphicFrameMk id="6" creationId="{BD2B26E5-DB4B-F4A9-38BE-C33DE8FBF753}"/>
          </ac:graphicFrameMkLst>
        </pc:graphicFrameChg>
        <pc:picChg chg="mod">
          <ac:chgData name="Engel, Sara" userId="d2a44208-fe71-4e50-849a-2ec452ec2422" providerId="ADAL" clId="{2A8728F2-4AF5-4A25-B382-A5062D3B8711}" dt="2024-03-18T18:25:42.541" v="719" actId="1440"/>
          <ac:picMkLst>
            <pc:docMk/>
            <pc:sldMk cId="2438210908" sldId="321"/>
            <ac:picMk id="18" creationId="{890EF97E-3737-2A18-A0FF-1D63035C4604}"/>
          </ac:picMkLst>
        </pc:picChg>
        <pc:picChg chg="mod">
          <ac:chgData name="Engel, Sara" userId="d2a44208-fe71-4e50-849a-2ec452ec2422" providerId="ADAL" clId="{2A8728F2-4AF5-4A25-B382-A5062D3B8711}" dt="2024-03-18T18:25:41.647" v="718" actId="1076"/>
          <ac:picMkLst>
            <pc:docMk/>
            <pc:sldMk cId="2438210908" sldId="321"/>
            <ac:picMk id="33" creationId="{8C4ABE06-51BE-2ACE-9E7C-9941D56C75AA}"/>
          </ac:picMkLst>
        </pc:picChg>
      </pc:sldChg>
    </pc:docChg>
  </pc:docChgLst>
  <pc:docChgLst>
    <pc:chgData name="blrussell@mgb.org" userId="S::urn:spo:guest#blrussell@mgb.org::" providerId="AD" clId="Web-{0001DBC0-F1DC-535A-60E6-87B665E30283}"/>
    <pc:docChg chg="modSld">
      <pc:chgData name="blrussell@mgb.org" userId="S::urn:spo:guest#blrussell@mgb.org::" providerId="AD" clId="Web-{0001DBC0-F1DC-535A-60E6-87B665E30283}" dt="2024-03-18T01:23:45.828" v="40"/>
      <pc:docMkLst>
        <pc:docMk/>
      </pc:docMkLst>
      <pc:sldChg chg="addSp modSp">
        <pc:chgData name="blrussell@mgb.org" userId="S::urn:spo:guest#blrussell@mgb.org::" providerId="AD" clId="Web-{0001DBC0-F1DC-535A-60E6-87B665E30283}" dt="2024-03-18T01:21:55.730" v="39" actId="1076"/>
        <pc:sldMkLst>
          <pc:docMk/>
          <pc:sldMk cId="3432240809" sldId="317"/>
        </pc:sldMkLst>
        <pc:spChg chg="mod">
          <ac:chgData name="blrussell@mgb.org" userId="S::urn:spo:guest#blrussell@mgb.org::" providerId="AD" clId="Web-{0001DBC0-F1DC-535A-60E6-87B665E30283}" dt="2024-03-18T01:19:36.069" v="26" actId="20577"/>
          <ac:spMkLst>
            <pc:docMk/>
            <pc:sldMk cId="3432240809" sldId="317"/>
            <ac:spMk id="11" creationId="{E3E2D43A-81FB-49A3-3C2A-2A5596F2596B}"/>
          </ac:spMkLst>
        </pc:spChg>
        <pc:picChg chg="add mod modCrop">
          <ac:chgData name="blrussell@mgb.org" userId="S::urn:spo:guest#blrussell@mgb.org::" providerId="AD" clId="Web-{0001DBC0-F1DC-535A-60E6-87B665E30283}" dt="2024-03-18T01:21:55.730" v="39" actId="1076"/>
          <ac:picMkLst>
            <pc:docMk/>
            <pc:sldMk cId="3432240809" sldId="317"/>
            <ac:picMk id="4" creationId="{8ED0745C-E1B6-A6C5-1A78-F6E497D8FF2A}"/>
          </ac:picMkLst>
        </pc:picChg>
      </pc:sldChg>
      <pc:sldChg chg="delSp">
        <pc:chgData name="blrussell@mgb.org" userId="S::urn:spo:guest#blrussell@mgb.org::" providerId="AD" clId="Web-{0001DBC0-F1DC-535A-60E6-87B665E30283}" dt="2024-03-18T01:23:45.828" v="40"/>
        <pc:sldMkLst>
          <pc:docMk/>
          <pc:sldMk cId="2438210908" sldId="321"/>
        </pc:sldMkLst>
        <pc:spChg chg="del">
          <ac:chgData name="blrussell@mgb.org" userId="S::urn:spo:guest#blrussell@mgb.org::" providerId="AD" clId="Web-{0001DBC0-F1DC-535A-60E6-87B665E30283}" dt="2024-03-18T01:23:45.828" v="40"/>
          <ac:spMkLst>
            <pc:docMk/>
            <pc:sldMk cId="2438210908" sldId="321"/>
            <ac:spMk id="5" creationId="{359E29E6-2E3B-1553-E7C7-D6737B7AD64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EC8A49-F807-4020-B8F9-0508D7A11A6E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BB39292-9C06-4C29-8CED-5569498B4963}">
      <dgm:prSet phldrT="[Text]" custT="1"/>
      <dgm:spPr/>
      <dgm:t>
        <a:bodyPr/>
        <a:lstStyle/>
        <a:p>
          <a:r>
            <a:rPr lang="en-US" sz="1400"/>
            <a:t>UF Health</a:t>
          </a:r>
        </a:p>
      </dgm:t>
    </dgm:pt>
    <dgm:pt modelId="{642FF57A-EB43-443A-8C2A-2A11C270038A}" type="parTrans" cxnId="{0312BCF5-6FA8-4BB4-A955-308CFCA07227}">
      <dgm:prSet/>
      <dgm:spPr/>
      <dgm:t>
        <a:bodyPr/>
        <a:lstStyle/>
        <a:p>
          <a:endParaRPr lang="en-US" sz="1600"/>
        </a:p>
      </dgm:t>
    </dgm:pt>
    <dgm:pt modelId="{CC5906A0-6B4D-45E8-9FDF-218A958EE668}" type="sibTrans" cxnId="{0312BCF5-6FA8-4BB4-A955-308CFCA07227}">
      <dgm:prSet/>
      <dgm:spPr/>
      <dgm:t>
        <a:bodyPr/>
        <a:lstStyle/>
        <a:p>
          <a:endParaRPr lang="en-US" sz="1600"/>
        </a:p>
      </dgm:t>
    </dgm:pt>
    <dgm:pt modelId="{909B6306-C0C2-48F2-AC5E-33BFE66703B2}">
      <dgm:prSet phldrT="[Text]" custT="1"/>
      <dgm:spPr/>
      <dgm:t>
        <a:bodyPr/>
        <a:lstStyle/>
        <a:p>
          <a:r>
            <a:rPr lang="en-US" sz="1400"/>
            <a:t>UF Health Physicians</a:t>
          </a:r>
        </a:p>
      </dgm:t>
    </dgm:pt>
    <dgm:pt modelId="{5F95DA68-715E-4959-BEB9-5E92614511B8}" type="parTrans" cxnId="{53DC6459-02C6-42B4-AF0D-950CE366AB68}">
      <dgm:prSet/>
      <dgm:spPr/>
      <dgm:t>
        <a:bodyPr/>
        <a:lstStyle/>
        <a:p>
          <a:endParaRPr lang="en-US" sz="1600"/>
        </a:p>
      </dgm:t>
    </dgm:pt>
    <dgm:pt modelId="{6B647F93-5165-4305-B126-20B247B3E547}" type="sibTrans" cxnId="{53DC6459-02C6-42B4-AF0D-950CE366AB68}">
      <dgm:prSet/>
      <dgm:spPr/>
      <dgm:t>
        <a:bodyPr/>
        <a:lstStyle/>
        <a:p>
          <a:endParaRPr lang="en-US" sz="1600"/>
        </a:p>
      </dgm:t>
    </dgm:pt>
    <dgm:pt modelId="{1F24E332-D7BD-44E7-B5A1-1CCEE84D974D}">
      <dgm:prSet phldrT="[Text]" custT="1"/>
      <dgm:spPr/>
      <dgm:t>
        <a:bodyPr/>
        <a:lstStyle/>
        <a:p>
          <a:r>
            <a:rPr lang="en-US" sz="1400"/>
            <a:t>External Contracts</a:t>
          </a:r>
        </a:p>
      </dgm:t>
    </dgm:pt>
    <dgm:pt modelId="{AF90ED84-ADF5-417D-B64B-984D96579261}" type="parTrans" cxnId="{7C77D8EC-D127-4F48-B360-68CFA61FFF6D}">
      <dgm:prSet/>
      <dgm:spPr/>
      <dgm:t>
        <a:bodyPr/>
        <a:lstStyle/>
        <a:p>
          <a:endParaRPr lang="en-US" sz="1600"/>
        </a:p>
      </dgm:t>
    </dgm:pt>
    <dgm:pt modelId="{7F1F500D-1176-4D3D-B9DD-E39DD9C387DE}" type="sibTrans" cxnId="{7C77D8EC-D127-4F48-B360-68CFA61FFF6D}">
      <dgm:prSet/>
      <dgm:spPr/>
      <dgm:t>
        <a:bodyPr/>
        <a:lstStyle/>
        <a:p>
          <a:endParaRPr lang="en-US" sz="1600"/>
        </a:p>
      </dgm:t>
    </dgm:pt>
    <dgm:pt modelId="{D89A427F-C312-4788-AF82-B528BCE77C16}">
      <dgm:prSet phldrT="[Text]" custT="1"/>
      <dgm:spPr/>
      <dgm:t>
        <a:bodyPr/>
        <a:lstStyle/>
        <a:p>
          <a:r>
            <a:rPr lang="en-US" sz="1400"/>
            <a:t>DEM</a:t>
          </a:r>
        </a:p>
      </dgm:t>
    </dgm:pt>
    <dgm:pt modelId="{E914E723-25BD-46FF-BDC8-4FEED75BDBB1}" type="parTrans" cxnId="{204A6ACC-E925-4F6C-A8BB-D9B0E2BDB98E}">
      <dgm:prSet/>
      <dgm:spPr/>
      <dgm:t>
        <a:bodyPr/>
        <a:lstStyle/>
        <a:p>
          <a:endParaRPr lang="en-US" sz="1600"/>
        </a:p>
      </dgm:t>
    </dgm:pt>
    <dgm:pt modelId="{36DF8962-6162-4EE3-AB64-46F77833C9D3}" type="sibTrans" cxnId="{204A6ACC-E925-4F6C-A8BB-D9B0E2BDB98E}">
      <dgm:prSet/>
      <dgm:spPr/>
      <dgm:t>
        <a:bodyPr/>
        <a:lstStyle/>
        <a:p>
          <a:endParaRPr lang="en-US" sz="1600"/>
        </a:p>
      </dgm:t>
    </dgm:pt>
    <dgm:pt modelId="{C9DF7E6A-A051-43C3-9901-52771C247D49}">
      <dgm:prSet phldrT="[Text]" custT="1"/>
      <dgm:spPr/>
      <dgm:t>
        <a:bodyPr/>
        <a:lstStyle/>
        <a:p>
          <a:r>
            <a:rPr lang="en-US" sz="1400"/>
            <a:t>COM</a:t>
          </a:r>
        </a:p>
      </dgm:t>
    </dgm:pt>
    <dgm:pt modelId="{01D629D2-9DB4-44E4-BF66-5B834EA02FEE}" type="parTrans" cxnId="{413AE01D-B163-4CB1-8123-7CFEF07AEEC8}">
      <dgm:prSet/>
      <dgm:spPr/>
      <dgm:t>
        <a:bodyPr/>
        <a:lstStyle/>
        <a:p>
          <a:endParaRPr lang="en-US" sz="1600"/>
        </a:p>
      </dgm:t>
    </dgm:pt>
    <dgm:pt modelId="{C7F6A9C6-3F2B-4B29-B3B9-40DE407BE128}" type="sibTrans" cxnId="{413AE01D-B163-4CB1-8123-7CFEF07AEEC8}">
      <dgm:prSet/>
      <dgm:spPr/>
      <dgm:t>
        <a:bodyPr/>
        <a:lstStyle/>
        <a:p>
          <a:endParaRPr lang="en-US" sz="1600"/>
        </a:p>
      </dgm:t>
    </dgm:pt>
    <dgm:pt modelId="{7F96646E-9A36-4B05-A620-E1EAF69FBF92}" type="pres">
      <dgm:prSet presAssocID="{50EC8A49-F807-4020-B8F9-0508D7A11A6E}" presName="cycle" presStyleCnt="0">
        <dgm:presLayoutVars>
          <dgm:dir/>
          <dgm:resizeHandles val="exact"/>
        </dgm:presLayoutVars>
      </dgm:prSet>
      <dgm:spPr/>
    </dgm:pt>
    <dgm:pt modelId="{A918182E-F75B-4C79-A23A-2D596DC9119B}" type="pres">
      <dgm:prSet presAssocID="{0BB39292-9C06-4C29-8CED-5569498B4963}" presName="node" presStyleLbl="node1" presStyleIdx="0" presStyleCnt="5">
        <dgm:presLayoutVars>
          <dgm:bulletEnabled val="1"/>
        </dgm:presLayoutVars>
      </dgm:prSet>
      <dgm:spPr/>
    </dgm:pt>
    <dgm:pt modelId="{2FD8883C-6A86-485F-95CD-5239675FFAD0}" type="pres">
      <dgm:prSet presAssocID="{0BB39292-9C06-4C29-8CED-5569498B4963}" presName="spNode" presStyleCnt="0"/>
      <dgm:spPr/>
    </dgm:pt>
    <dgm:pt modelId="{209FC60F-C0CF-429D-AAA3-C3A131E8CE5D}" type="pres">
      <dgm:prSet presAssocID="{CC5906A0-6B4D-45E8-9FDF-218A958EE668}" presName="sibTrans" presStyleLbl="sibTrans1D1" presStyleIdx="0" presStyleCnt="5"/>
      <dgm:spPr/>
    </dgm:pt>
    <dgm:pt modelId="{734AF0B8-4B22-4CCC-AE44-9D6106A3B20A}" type="pres">
      <dgm:prSet presAssocID="{909B6306-C0C2-48F2-AC5E-33BFE66703B2}" presName="node" presStyleLbl="node1" presStyleIdx="1" presStyleCnt="5">
        <dgm:presLayoutVars>
          <dgm:bulletEnabled val="1"/>
        </dgm:presLayoutVars>
      </dgm:prSet>
      <dgm:spPr/>
    </dgm:pt>
    <dgm:pt modelId="{48774040-D06A-4B72-8A56-50279569E84D}" type="pres">
      <dgm:prSet presAssocID="{909B6306-C0C2-48F2-AC5E-33BFE66703B2}" presName="spNode" presStyleCnt="0"/>
      <dgm:spPr/>
    </dgm:pt>
    <dgm:pt modelId="{6EAC2098-3ADD-4866-9155-D9D928E9B52C}" type="pres">
      <dgm:prSet presAssocID="{6B647F93-5165-4305-B126-20B247B3E547}" presName="sibTrans" presStyleLbl="sibTrans1D1" presStyleIdx="1" presStyleCnt="5"/>
      <dgm:spPr/>
    </dgm:pt>
    <dgm:pt modelId="{A1B03063-5670-44A7-932A-5D728ED7E4D7}" type="pres">
      <dgm:prSet presAssocID="{1F24E332-D7BD-44E7-B5A1-1CCEE84D974D}" presName="node" presStyleLbl="node1" presStyleIdx="2" presStyleCnt="5">
        <dgm:presLayoutVars>
          <dgm:bulletEnabled val="1"/>
        </dgm:presLayoutVars>
      </dgm:prSet>
      <dgm:spPr/>
    </dgm:pt>
    <dgm:pt modelId="{3BD69306-B5A7-4B9E-AF17-8F28A265436D}" type="pres">
      <dgm:prSet presAssocID="{1F24E332-D7BD-44E7-B5A1-1CCEE84D974D}" presName="spNode" presStyleCnt="0"/>
      <dgm:spPr/>
    </dgm:pt>
    <dgm:pt modelId="{3A66D598-3641-4387-9030-B5C53CE03BC5}" type="pres">
      <dgm:prSet presAssocID="{7F1F500D-1176-4D3D-B9DD-E39DD9C387DE}" presName="sibTrans" presStyleLbl="sibTrans1D1" presStyleIdx="2" presStyleCnt="5"/>
      <dgm:spPr/>
    </dgm:pt>
    <dgm:pt modelId="{94BA4654-216F-4B74-8072-38BDBF9102C7}" type="pres">
      <dgm:prSet presAssocID="{D89A427F-C312-4788-AF82-B528BCE77C16}" presName="node" presStyleLbl="node1" presStyleIdx="3" presStyleCnt="5">
        <dgm:presLayoutVars>
          <dgm:bulletEnabled val="1"/>
        </dgm:presLayoutVars>
      </dgm:prSet>
      <dgm:spPr/>
    </dgm:pt>
    <dgm:pt modelId="{D4EB8291-7275-4B03-894F-EBA65424824E}" type="pres">
      <dgm:prSet presAssocID="{D89A427F-C312-4788-AF82-B528BCE77C16}" presName="spNode" presStyleCnt="0"/>
      <dgm:spPr/>
    </dgm:pt>
    <dgm:pt modelId="{FF70A43D-87F9-4A85-AD81-B3AC13FFF7F4}" type="pres">
      <dgm:prSet presAssocID="{36DF8962-6162-4EE3-AB64-46F77833C9D3}" presName="sibTrans" presStyleLbl="sibTrans1D1" presStyleIdx="3" presStyleCnt="5"/>
      <dgm:spPr/>
    </dgm:pt>
    <dgm:pt modelId="{B3AD69E6-D2DD-47DC-8B17-5F134EEA4543}" type="pres">
      <dgm:prSet presAssocID="{C9DF7E6A-A051-43C3-9901-52771C247D49}" presName="node" presStyleLbl="node1" presStyleIdx="4" presStyleCnt="5">
        <dgm:presLayoutVars>
          <dgm:bulletEnabled val="1"/>
        </dgm:presLayoutVars>
      </dgm:prSet>
      <dgm:spPr/>
    </dgm:pt>
    <dgm:pt modelId="{6A67634A-A29A-41A1-AF45-77D5EFAFC760}" type="pres">
      <dgm:prSet presAssocID="{C9DF7E6A-A051-43C3-9901-52771C247D49}" presName="spNode" presStyleCnt="0"/>
      <dgm:spPr/>
    </dgm:pt>
    <dgm:pt modelId="{AA72B412-4E95-4711-A36C-E76B78CEB3B1}" type="pres">
      <dgm:prSet presAssocID="{C7F6A9C6-3F2B-4B29-B3B9-40DE407BE128}" presName="sibTrans" presStyleLbl="sibTrans1D1" presStyleIdx="4" presStyleCnt="5"/>
      <dgm:spPr/>
    </dgm:pt>
  </dgm:ptLst>
  <dgm:cxnLst>
    <dgm:cxn modelId="{A91EAA04-C72A-4C51-AD6F-10DEE10DEE4F}" type="presOf" srcId="{D89A427F-C312-4788-AF82-B528BCE77C16}" destId="{94BA4654-216F-4B74-8072-38BDBF9102C7}" srcOrd="0" destOrd="0" presId="urn:microsoft.com/office/officeart/2005/8/layout/cycle6"/>
    <dgm:cxn modelId="{413AE01D-B163-4CB1-8123-7CFEF07AEEC8}" srcId="{50EC8A49-F807-4020-B8F9-0508D7A11A6E}" destId="{C9DF7E6A-A051-43C3-9901-52771C247D49}" srcOrd="4" destOrd="0" parTransId="{01D629D2-9DB4-44E4-BF66-5B834EA02FEE}" sibTransId="{C7F6A9C6-3F2B-4B29-B3B9-40DE407BE128}"/>
    <dgm:cxn modelId="{1DDE5D53-B75F-4AE4-BD1A-7F82CF36E576}" type="presOf" srcId="{909B6306-C0C2-48F2-AC5E-33BFE66703B2}" destId="{734AF0B8-4B22-4CCC-AE44-9D6106A3B20A}" srcOrd="0" destOrd="0" presId="urn:microsoft.com/office/officeart/2005/8/layout/cycle6"/>
    <dgm:cxn modelId="{88D09B76-5A75-4DBC-B3D3-66ADA848004E}" type="presOf" srcId="{C7F6A9C6-3F2B-4B29-B3B9-40DE407BE128}" destId="{AA72B412-4E95-4711-A36C-E76B78CEB3B1}" srcOrd="0" destOrd="0" presId="urn:microsoft.com/office/officeart/2005/8/layout/cycle6"/>
    <dgm:cxn modelId="{53DC6459-02C6-42B4-AF0D-950CE366AB68}" srcId="{50EC8A49-F807-4020-B8F9-0508D7A11A6E}" destId="{909B6306-C0C2-48F2-AC5E-33BFE66703B2}" srcOrd="1" destOrd="0" parTransId="{5F95DA68-715E-4959-BEB9-5E92614511B8}" sibTransId="{6B647F93-5165-4305-B126-20B247B3E547}"/>
    <dgm:cxn modelId="{E46BCB98-A653-4175-8569-DE4722074494}" type="presOf" srcId="{6B647F93-5165-4305-B126-20B247B3E547}" destId="{6EAC2098-3ADD-4866-9155-D9D928E9B52C}" srcOrd="0" destOrd="0" presId="urn:microsoft.com/office/officeart/2005/8/layout/cycle6"/>
    <dgm:cxn modelId="{9BB7A99A-B115-4B7A-9790-450C21843E17}" type="presOf" srcId="{CC5906A0-6B4D-45E8-9FDF-218A958EE668}" destId="{209FC60F-C0CF-429D-AAA3-C3A131E8CE5D}" srcOrd="0" destOrd="0" presId="urn:microsoft.com/office/officeart/2005/8/layout/cycle6"/>
    <dgm:cxn modelId="{681E1CB0-113C-4D64-BF41-EDC9D2A18DC7}" type="presOf" srcId="{7F1F500D-1176-4D3D-B9DD-E39DD9C387DE}" destId="{3A66D598-3641-4387-9030-B5C53CE03BC5}" srcOrd="0" destOrd="0" presId="urn:microsoft.com/office/officeart/2005/8/layout/cycle6"/>
    <dgm:cxn modelId="{C0AD36B9-FC16-42A7-8B59-19A9114889FD}" type="presOf" srcId="{50EC8A49-F807-4020-B8F9-0508D7A11A6E}" destId="{7F96646E-9A36-4B05-A620-E1EAF69FBF92}" srcOrd="0" destOrd="0" presId="urn:microsoft.com/office/officeart/2005/8/layout/cycle6"/>
    <dgm:cxn modelId="{204A6ACC-E925-4F6C-A8BB-D9B0E2BDB98E}" srcId="{50EC8A49-F807-4020-B8F9-0508D7A11A6E}" destId="{D89A427F-C312-4788-AF82-B528BCE77C16}" srcOrd="3" destOrd="0" parTransId="{E914E723-25BD-46FF-BDC8-4FEED75BDBB1}" sibTransId="{36DF8962-6162-4EE3-AB64-46F77833C9D3}"/>
    <dgm:cxn modelId="{A5BC50CC-CB97-4079-8B23-6C8C6D5B935D}" type="presOf" srcId="{1F24E332-D7BD-44E7-B5A1-1CCEE84D974D}" destId="{A1B03063-5670-44A7-932A-5D728ED7E4D7}" srcOrd="0" destOrd="0" presId="urn:microsoft.com/office/officeart/2005/8/layout/cycle6"/>
    <dgm:cxn modelId="{E791D4E2-93E8-45ED-9738-AC311240AB3B}" type="presOf" srcId="{C9DF7E6A-A051-43C3-9901-52771C247D49}" destId="{B3AD69E6-D2DD-47DC-8B17-5F134EEA4543}" srcOrd="0" destOrd="0" presId="urn:microsoft.com/office/officeart/2005/8/layout/cycle6"/>
    <dgm:cxn modelId="{B250CDE6-9656-491C-BC3E-5D672B9CD059}" type="presOf" srcId="{0BB39292-9C06-4C29-8CED-5569498B4963}" destId="{A918182E-F75B-4C79-A23A-2D596DC9119B}" srcOrd="0" destOrd="0" presId="urn:microsoft.com/office/officeart/2005/8/layout/cycle6"/>
    <dgm:cxn modelId="{7C77D8EC-D127-4F48-B360-68CFA61FFF6D}" srcId="{50EC8A49-F807-4020-B8F9-0508D7A11A6E}" destId="{1F24E332-D7BD-44E7-B5A1-1CCEE84D974D}" srcOrd="2" destOrd="0" parTransId="{AF90ED84-ADF5-417D-B64B-984D96579261}" sibTransId="{7F1F500D-1176-4D3D-B9DD-E39DD9C387DE}"/>
    <dgm:cxn modelId="{0312BCF5-6FA8-4BB4-A955-308CFCA07227}" srcId="{50EC8A49-F807-4020-B8F9-0508D7A11A6E}" destId="{0BB39292-9C06-4C29-8CED-5569498B4963}" srcOrd="0" destOrd="0" parTransId="{642FF57A-EB43-443A-8C2A-2A11C270038A}" sibTransId="{CC5906A0-6B4D-45E8-9FDF-218A958EE668}"/>
    <dgm:cxn modelId="{131646FF-0853-4CC3-8168-EB5AC6C3AF97}" type="presOf" srcId="{36DF8962-6162-4EE3-AB64-46F77833C9D3}" destId="{FF70A43D-87F9-4A85-AD81-B3AC13FFF7F4}" srcOrd="0" destOrd="0" presId="urn:microsoft.com/office/officeart/2005/8/layout/cycle6"/>
    <dgm:cxn modelId="{3FA7D00C-D5D7-4E50-A220-4999DCDA027A}" type="presParOf" srcId="{7F96646E-9A36-4B05-A620-E1EAF69FBF92}" destId="{A918182E-F75B-4C79-A23A-2D596DC9119B}" srcOrd="0" destOrd="0" presId="urn:microsoft.com/office/officeart/2005/8/layout/cycle6"/>
    <dgm:cxn modelId="{7C1505CE-F852-40F8-93CB-DADC0094B83B}" type="presParOf" srcId="{7F96646E-9A36-4B05-A620-E1EAF69FBF92}" destId="{2FD8883C-6A86-485F-95CD-5239675FFAD0}" srcOrd="1" destOrd="0" presId="urn:microsoft.com/office/officeart/2005/8/layout/cycle6"/>
    <dgm:cxn modelId="{5651DD09-EE40-4DB0-84BB-F3593925D9DD}" type="presParOf" srcId="{7F96646E-9A36-4B05-A620-E1EAF69FBF92}" destId="{209FC60F-C0CF-429D-AAA3-C3A131E8CE5D}" srcOrd="2" destOrd="0" presId="urn:microsoft.com/office/officeart/2005/8/layout/cycle6"/>
    <dgm:cxn modelId="{733FD735-4B7A-47AC-89BB-C4D13E5A0520}" type="presParOf" srcId="{7F96646E-9A36-4B05-A620-E1EAF69FBF92}" destId="{734AF0B8-4B22-4CCC-AE44-9D6106A3B20A}" srcOrd="3" destOrd="0" presId="urn:microsoft.com/office/officeart/2005/8/layout/cycle6"/>
    <dgm:cxn modelId="{CFD2F4AA-773D-4DBF-89F0-2B48E4744E42}" type="presParOf" srcId="{7F96646E-9A36-4B05-A620-E1EAF69FBF92}" destId="{48774040-D06A-4B72-8A56-50279569E84D}" srcOrd="4" destOrd="0" presId="urn:microsoft.com/office/officeart/2005/8/layout/cycle6"/>
    <dgm:cxn modelId="{3147C95C-E440-44F5-8159-CAB574D98BDC}" type="presParOf" srcId="{7F96646E-9A36-4B05-A620-E1EAF69FBF92}" destId="{6EAC2098-3ADD-4866-9155-D9D928E9B52C}" srcOrd="5" destOrd="0" presId="urn:microsoft.com/office/officeart/2005/8/layout/cycle6"/>
    <dgm:cxn modelId="{0EFA6312-B5AD-433B-9328-1D4DB366AEBE}" type="presParOf" srcId="{7F96646E-9A36-4B05-A620-E1EAF69FBF92}" destId="{A1B03063-5670-44A7-932A-5D728ED7E4D7}" srcOrd="6" destOrd="0" presId="urn:microsoft.com/office/officeart/2005/8/layout/cycle6"/>
    <dgm:cxn modelId="{8645F5BC-336D-4891-94C3-7F19F32BAA97}" type="presParOf" srcId="{7F96646E-9A36-4B05-A620-E1EAF69FBF92}" destId="{3BD69306-B5A7-4B9E-AF17-8F28A265436D}" srcOrd="7" destOrd="0" presId="urn:microsoft.com/office/officeart/2005/8/layout/cycle6"/>
    <dgm:cxn modelId="{A30C28EF-AB21-44DB-85D9-20AEB184DEED}" type="presParOf" srcId="{7F96646E-9A36-4B05-A620-E1EAF69FBF92}" destId="{3A66D598-3641-4387-9030-B5C53CE03BC5}" srcOrd="8" destOrd="0" presId="urn:microsoft.com/office/officeart/2005/8/layout/cycle6"/>
    <dgm:cxn modelId="{6B89C6E9-C145-4C23-80D5-E2A43BC1B343}" type="presParOf" srcId="{7F96646E-9A36-4B05-A620-E1EAF69FBF92}" destId="{94BA4654-216F-4B74-8072-38BDBF9102C7}" srcOrd="9" destOrd="0" presId="urn:microsoft.com/office/officeart/2005/8/layout/cycle6"/>
    <dgm:cxn modelId="{C81FDE38-53F4-4444-83AF-95E782EA8C4C}" type="presParOf" srcId="{7F96646E-9A36-4B05-A620-E1EAF69FBF92}" destId="{D4EB8291-7275-4B03-894F-EBA65424824E}" srcOrd="10" destOrd="0" presId="urn:microsoft.com/office/officeart/2005/8/layout/cycle6"/>
    <dgm:cxn modelId="{2ADEDD1E-B170-4D78-ADB7-B8A98FD6E7E3}" type="presParOf" srcId="{7F96646E-9A36-4B05-A620-E1EAF69FBF92}" destId="{FF70A43D-87F9-4A85-AD81-B3AC13FFF7F4}" srcOrd="11" destOrd="0" presId="urn:microsoft.com/office/officeart/2005/8/layout/cycle6"/>
    <dgm:cxn modelId="{16366800-8011-40DC-BDF4-57EFC5751A3C}" type="presParOf" srcId="{7F96646E-9A36-4B05-A620-E1EAF69FBF92}" destId="{B3AD69E6-D2DD-47DC-8B17-5F134EEA4543}" srcOrd="12" destOrd="0" presId="urn:microsoft.com/office/officeart/2005/8/layout/cycle6"/>
    <dgm:cxn modelId="{7DE6049E-5B91-4A44-AD56-4B3F13A47727}" type="presParOf" srcId="{7F96646E-9A36-4B05-A620-E1EAF69FBF92}" destId="{6A67634A-A29A-41A1-AF45-77D5EFAFC760}" srcOrd="13" destOrd="0" presId="urn:microsoft.com/office/officeart/2005/8/layout/cycle6"/>
    <dgm:cxn modelId="{59871C97-F84A-41AB-96C9-8B92DD5794BC}" type="presParOf" srcId="{7F96646E-9A36-4B05-A620-E1EAF69FBF92}" destId="{AA72B412-4E95-4711-A36C-E76B78CEB3B1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CFDBFE-1A96-49EA-9761-C4190E5879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FECCA2-2F63-4667-9FEC-B086505E9119}">
      <dgm:prSet/>
      <dgm:spPr/>
      <dgm:t>
        <a:bodyPr/>
        <a:lstStyle/>
        <a:p>
          <a:r>
            <a:rPr lang="en-US" b="0" i="0"/>
            <a:t>Hospital Support</a:t>
          </a:r>
          <a:endParaRPr lang="en-US"/>
        </a:p>
      </dgm:t>
    </dgm:pt>
    <dgm:pt modelId="{8A64C60C-A7C1-4F4B-AEBE-A10DEE13CF88}" type="parTrans" cxnId="{F440E83C-C745-4A8D-93C0-C3F0121AE3A5}">
      <dgm:prSet/>
      <dgm:spPr/>
      <dgm:t>
        <a:bodyPr/>
        <a:lstStyle/>
        <a:p>
          <a:endParaRPr lang="en-US"/>
        </a:p>
      </dgm:t>
    </dgm:pt>
    <dgm:pt modelId="{594D6FDD-D2CF-41BC-9157-3C1A76D9FF26}" type="sibTrans" cxnId="{F440E83C-C745-4A8D-93C0-C3F0121AE3A5}">
      <dgm:prSet/>
      <dgm:spPr/>
      <dgm:t>
        <a:bodyPr/>
        <a:lstStyle/>
        <a:p>
          <a:endParaRPr lang="en-US"/>
        </a:p>
      </dgm:t>
    </dgm:pt>
    <dgm:pt modelId="{72CDCD52-C851-4FCD-9D8D-829E919F9E93}">
      <dgm:prSet/>
      <dgm:spPr/>
      <dgm:t>
        <a:bodyPr/>
        <a:lstStyle/>
        <a:p>
          <a:pPr rtl="0">
            <a:buNone/>
          </a:pPr>
          <a:r>
            <a:rPr lang="en-US" b="0" i="0"/>
            <a:t>Break Even Margin Support</a:t>
          </a:r>
          <a:r>
            <a:rPr lang="en-US">
              <a:latin typeface="Arial"/>
            </a:rPr>
            <a:t> (community sites)</a:t>
          </a:r>
          <a:endParaRPr lang="en-US"/>
        </a:p>
      </dgm:t>
    </dgm:pt>
    <dgm:pt modelId="{B309806E-AA19-4210-BC74-614D83EB50C2}" type="parTrans" cxnId="{94F3EDFE-C37E-4FE0-820A-8B06DD161EEB}">
      <dgm:prSet/>
      <dgm:spPr/>
      <dgm:t>
        <a:bodyPr/>
        <a:lstStyle/>
        <a:p>
          <a:endParaRPr lang="en-US"/>
        </a:p>
      </dgm:t>
    </dgm:pt>
    <dgm:pt modelId="{A4D1D6C2-BA20-4748-B4FC-09B52840CFF8}" type="sibTrans" cxnId="{94F3EDFE-C37E-4FE0-820A-8B06DD161EEB}">
      <dgm:prSet/>
      <dgm:spPr/>
      <dgm:t>
        <a:bodyPr/>
        <a:lstStyle/>
        <a:p>
          <a:endParaRPr lang="en-US"/>
        </a:p>
      </dgm:t>
    </dgm:pt>
    <dgm:pt modelId="{FD7818B8-4FF1-4368-99EE-06A4A1F5A166}">
      <dgm:prSet/>
      <dgm:spPr/>
      <dgm:t>
        <a:bodyPr/>
        <a:lstStyle/>
        <a:p>
          <a:pPr rtl="0">
            <a:buNone/>
          </a:pPr>
          <a:r>
            <a:rPr lang="en-US" b="0" i="0"/>
            <a:t>Block Grants</a:t>
          </a:r>
          <a:r>
            <a:rPr lang="en-US">
              <a:latin typeface="Arial"/>
            </a:rPr>
            <a:t> </a:t>
          </a:r>
          <a:endParaRPr lang="en-US"/>
        </a:p>
      </dgm:t>
    </dgm:pt>
    <dgm:pt modelId="{8B404E47-165F-44D4-8077-C1169B228AE5}" type="parTrans" cxnId="{06D2B550-59FE-4FD4-A22E-54FA3C45F176}">
      <dgm:prSet/>
      <dgm:spPr/>
      <dgm:t>
        <a:bodyPr/>
        <a:lstStyle/>
        <a:p>
          <a:endParaRPr lang="en-US"/>
        </a:p>
      </dgm:t>
    </dgm:pt>
    <dgm:pt modelId="{7BA2A456-C685-40BC-8EAC-222B798E3C6F}" type="sibTrans" cxnId="{06D2B550-59FE-4FD4-A22E-54FA3C45F176}">
      <dgm:prSet/>
      <dgm:spPr/>
      <dgm:t>
        <a:bodyPr/>
        <a:lstStyle/>
        <a:p>
          <a:endParaRPr lang="en-US"/>
        </a:p>
      </dgm:t>
    </dgm:pt>
    <dgm:pt modelId="{C6A355C4-7687-43D9-92B6-72BC1165D3EC}">
      <dgm:prSet/>
      <dgm:spPr/>
      <dgm:t>
        <a:bodyPr/>
        <a:lstStyle/>
        <a:p>
          <a:pPr>
            <a:buNone/>
          </a:pPr>
          <a:r>
            <a:rPr lang="en-US" b="0" i="0"/>
            <a:t>APPs</a:t>
          </a:r>
          <a:endParaRPr lang="en-US"/>
        </a:p>
      </dgm:t>
    </dgm:pt>
    <dgm:pt modelId="{25E8B49C-9111-4667-94AB-83843C35CFF3}" type="parTrans" cxnId="{AAEF9645-5B03-4723-ABB7-51CF293D3176}">
      <dgm:prSet/>
      <dgm:spPr/>
      <dgm:t>
        <a:bodyPr/>
        <a:lstStyle/>
        <a:p>
          <a:endParaRPr lang="en-US"/>
        </a:p>
      </dgm:t>
    </dgm:pt>
    <dgm:pt modelId="{D3B3B930-2133-4CBA-9CE6-538D5662A484}" type="sibTrans" cxnId="{AAEF9645-5B03-4723-ABB7-51CF293D3176}">
      <dgm:prSet/>
      <dgm:spPr/>
      <dgm:t>
        <a:bodyPr/>
        <a:lstStyle/>
        <a:p>
          <a:endParaRPr lang="en-US"/>
        </a:p>
      </dgm:t>
    </dgm:pt>
    <dgm:pt modelId="{A925C29F-7F19-427A-88B5-7E634E5FF26A}">
      <dgm:prSet/>
      <dgm:spPr/>
      <dgm:t>
        <a:bodyPr/>
        <a:lstStyle/>
        <a:p>
          <a:pPr>
            <a:buNone/>
          </a:pPr>
          <a:r>
            <a:rPr lang="en-US" b="0" i="0"/>
            <a:t>Capacity Management Programs</a:t>
          </a:r>
          <a:endParaRPr lang="en-US"/>
        </a:p>
      </dgm:t>
    </dgm:pt>
    <dgm:pt modelId="{3A3956BD-AD68-482D-9CD7-F4CE481DA1D9}" type="parTrans" cxnId="{F7FF9DDD-2BE5-4645-885A-B2D58FFDDC6C}">
      <dgm:prSet/>
      <dgm:spPr/>
      <dgm:t>
        <a:bodyPr/>
        <a:lstStyle/>
        <a:p>
          <a:endParaRPr lang="en-US"/>
        </a:p>
      </dgm:t>
    </dgm:pt>
    <dgm:pt modelId="{561FEDD9-494B-41A6-B69B-998F4B276F35}" type="sibTrans" cxnId="{F7FF9DDD-2BE5-4645-885A-B2D58FFDDC6C}">
      <dgm:prSet/>
      <dgm:spPr/>
      <dgm:t>
        <a:bodyPr/>
        <a:lstStyle/>
        <a:p>
          <a:endParaRPr lang="en-US"/>
        </a:p>
      </dgm:t>
    </dgm:pt>
    <dgm:pt modelId="{E333198F-C115-4258-9DEA-00867E2BCD69}">
      <dgm:prSet/>
      <dgm:spPr/>
      <dgm:t>
        <a:bodyPr/>
        <a:lstStyle/>
        <a:p>
          <a:pPr>
            <a:buNone/>
          </a:pPr>
          <a:r>
            <a:rPr lang="en-US" b="0" i="0"/>
            <a:t>Medical Directors</a:t>
          </a:r>
          <a:endParaRPr lang="en-US"/>
        </a:p>
      </dgm:t>
    </dgm:pt>
    <dgm:pt modelId="{1297F6AE-0627-470B-AF0B-875A7C651A1F}" type="parTrans" cxnId="{33CD112A-F5BB-4D56-BB06-25773D3441A2}">
      <dgm:prSet/>
      <dgm:spPr/>
      <dgm:t>
        <a:bodyPr/>
        <a:lstStyle/>
        <a:p>
          <a:endParaRPr lang="en-US"/>
        </a:p>
      </dgm:t>
    </dgm:pt>
    <dgm:pt modelId="{38E5C8B5-10ED-4E4F-98F4-13F9E04F96CD}" type="sibTrans" cxnId="{33CD112A-F5BB-4D56-BB06-25773D3441A2}">
      <dgm:prSet/>
      <dgm:spPr/>
      <dgm:t>
        <a:bodyPr/>
        <a:lstStyle/>
        <a:p>
          <a:endParaRPr lang="en-US"/>
        </a:p>
      </dgm:t>
    </dgm:pt>
    <dgm:pt modelId="{038E504A-A7B0-4B0F-BBBD-B9ABFEAFCB25}">
      <dgm:prSet/>
      <dgm:spPr/>
      <dgm:t>
        <a:bodyPr/>
        <a:lstStyle/>
        <a:p>
          <a:pPr>
            <a:buNone/>
          </a:pPr>
          <a:r>
            <a:rPr lang="en-US" b="0" i="0"/>
            <a:t>Blended Administrative Roles</a:t>
          </a:r>
          <a:endParaRPr lang="en-US"/>
        </a:p>
      </dgm:t>
    </dgm:pt>
    <dgm:pt modelId="{F4DBD0E6-44F8-4754-AD32-A30ABC0D111E}" type="parTrans" cxnId="{B7D63C49-755F-42A6-BF90-24A9B162F9D3}">
      <dgm:prSet/>
      <dgm:spPr/>
      <dgm:t>
        <a:bodyPr/>
        <a:lstStyle/>
        <a:p>
          <a:endParaRPr lang="en-US"/>
        </a:p>
      </dgm:t>
    </dgm:pt>
    <dgm:pt modelId="{CD58CD3B-6E2D-4CD9-A5DD-E0DE9D4E5B9A}" type="sibTrans" cxnId="{B7D63C49-755F-42A6-BF90-24A9B162F9D3}">
      <dgm:prSet/>
      <dgm:spPr/>
      <dgm:t>
        <a:bodyPr/>
        <a:lstStyle/>
        <a:p>
          <a:endParaRPr lang="en-US"/>
        </a:p>
      </dgm:t>
    </dgm:pt>
    <dgm:pt modelId="{C1A083C5-F4AC-4BD0-BD90-5FE6AF7B3AAD}">
      <dgm:prSet/>
      <dgm:spPr/>
      <dgm:t>
        <a:bodyPr/>
        <a:lstStyle/>
        <a:p>
          <a:pPr>
            <a:buNone/>
          </a:pPr>
          <a:r>
            <a:rPr lang="en-US" b="0" i="0"/>
            <a:t>Residency Program Costs</a:t>
          </a:r>
          <a:endParaRPr lang="en-US"/>
        </a:p>
      </dgm:t>
    </dgm:pt>
    <dgm:pt modelId="{AA586B93-85F5-4FC5-B664-0CBE08F7889A}" type="parTrans" cxnId="{AF29EFCA-0AA0-4462-90AD-03717C1889C2}">
      <dgm:prSet/>
      <dgm:spPr/>
      <dgm:t>
        <a:bodyPr/>
        <a:lstStyle/>
        <a:p>
          <a:endParaRPr lang="en-US"/>
        </a:p>
      </dgm:t>
    </dgm:pt>
    <dgm:pt modelId="{934DB703-1F99-407B-943B-C5A67A21F253}" type="sibTrans" cxnId="{AF29EFCA-0AA0-4462-90AD-03717C1889C2}">
      <dgm:prSet/>
      <dgm:spPr/>
      <dgm:t>
        <a:bodyPr/>
        <a:lstStyle/>
        <a:p>
          <a:endParaRPr lang="en-US"/>
        </a:p>
      </dgm:t>
    </dgm:pt>
    <dgm:pt modelId="{E78A23BB-A1EB-4D55-A5FC-F48D27B04227}">
      <dgm:prSet/>
      <dgm:spPr/>
      <dgm:t>
        <a:bodyPr/>
        <a:lstStyle/>
        <a:p>
          <a:r>
            <a:rPr lang="en-US" b="0" i="0"/>
            <a:t>Margin Retention</a:t>
          </a:r>
          <a:endParaRPr lang="en-US"/>
        </a:p>
      </dgm:t>
    </dgm:pt>
    <dgm:pt modelId="{50FAEA8A-EBF5-429F-B614-74449E6A1D76}" type="parTrans" cxnId="{BBC58004-5889-4C88-8BAA-646754601405}">
      <dgm:prSet/>
      <dgm:spPr/>
      <dgm:t>
        <a:bodyPr/>
        <a:lstStyle/>
        <a:p>
          <a:endParaRPr lang="en-US"/>
        </a:p>
      </dgm:t>
    </dgm:pt>
    <dgm:pt modelId="{95EAED0F-E01C-4052-872A-53263D06DAE4}" type="sibTrans" cxnId="{BBC58004-5889-4C88-8BAA-646754601405}">
      <dgm:prSet/>
      <dgm:spPr/>
      <dgm:t>
        <a:bodyPr/>
        <a:lstStyle/>
        <a:p>
          <a:endParaRPr lang="en-US"/>
        </a:p>
      </dgm:t>
    </dgm:pt>
    <dgm:pt modelId="{DC6752C4-0C5B-42E1-8EAD-923BC6082CC7}">
      <dgm:prSet/>
      <dgm:spPr/>
      <dgm:t>
        <a:bodyPr/>
        <a:lstStyle/>
        <a:p>
          <a:r>
            <a:rPr lang="en-US" b="0" i="0"/>
            <a:t>Endowed Chairs</a:t>
          </a:r>
          <a:endParaRPr lang="en-US"/>
        </a:p>
      </dgm:t>
    </dgm:pt>
    <dgm:pt modelId="{F85A758E-84A4-428D-98A1-21BD4F281686}" type="parTrans" cxnId="{0CC925A5-18D7-4E4A-9803-DF782C2F0910}">
      <dgm:prSet/>
      <dgm:spPr/>
      <dgm:t>
        <a:bodyPr/>
        <a:lstStyle/>
        <a:p>
          <a:endParaRPr lang="en-US"/>
        </a:p>
      </dgm:t>
    </dgm:pt>
    <dgm:pt modelId="{50B109E6-B371-420D-AEA6-30DD4CD1AF5B}" type="sibTrans" cxnId="{0CC925A5-18D7-4E4A-9803-DF782C2F0910}">
      <dgm:prSet/>
      <dgm:spPr/>
      <dgm:t>
        <a:bodyPr/>
        <a:lstStyle/>
        <a:p>
          <a:endParaRPr lang="en-US"/>
        </a:p>
      </dgm:t>
    </dgm:pt>
    <dgm:pt modelId="{0719FAE5-AD40-42DB-B331-89E8541F5408}">
      <dgm:prSet phldr="0"/>
      <dgm:spPr/>
      <dgm:t>
        <a:bodyPr/>
        <a:lstStyle/>
        <a:p>
          <a:pPr rtl="0">
            <a:buNone/>
          </a:pPr>
          <a:r>
            <a:rPr lang="en-US" b="0" i="0">
              <a:latin typeface="Arial"/>
            </a:rPr>
            <a:t>IDC Incentive</a:t>
          </a:r>
        </a:p>
      </dgm:t>
    </dgm:pt>
    <dgm:pt modelId="{F6AFC6FC-76FB-45BA-88D5-EA6AECA894D3}" type="parTrans" cxnId="{1144AF14-1573-4F8C-9FB4-75EC7CC81FC2}">
      <dgm:prSet/>
      <dgm:spPr/>
      <dgm:t>
        <a:bodyPr/>
        <a:lstStyle/>
        <a:p>
          <a:endParaRPr lang="en-US"/>
        </a:p>
      </dgm:t>
    </dgm:pt>
    <dgm:pt modelId="{A0F6DFD7-4579-476A-80AD-E1903DAC5660}" type="sibTrans" cxnId="{1144AF14-1573-4F8C-9FB4-75EC7CC81FC2}">
      <dgm:prSet/>
      <dgm:spPr/>
      <dgm:t>
        <a:bodyPr/>
        <a:lstStyle/>
        <a:p>
          <a:endParaRPr lang="en-US"/>
        </a:p>
      </dgm:t>
    </dgm:pt>
    <dgm:pt modelId="{59F18143-B378-43BE-A29C-EDA65D3D886B}" type="pres">
      <dgm:prSet presAssocID="{D9CFDBFE-1A96-49EA-9761-C4190E58791E}" presName="linear" presStyleCnt="0">
        <dgm:presLayoutVars>
          <dgm:dir/>
          <dgm:animLvl val="lvl"/>
          <dgm:resizeHandles val="exact"/>
        </dgm:presLayoutVars>
      </dgm:prSet>
      <dgm:spPr/>
    </dgm:pt>
    <dgm:pt modelId="{98CA6EF1-8AD6-40F4-8D19-4BDB1E7F6FC9}" type="pres">
      <dgm:prSet presAssocID="{EBFECCA2-2F63-4667-9FEC-B086505E9119}" presName="parentLin" presStyleCnt="0"/>
      <dgm:spPr/>
    </dgm:pt>
    <dgm:pt modelId="{CD00681A-A9E3-45EE-AB18-3BEBD4EF3FD3}" type="pres">
      <dgm:prSet presAssocID="{EBFECCA2-2F63-4667-9FEC-B086505E9119}" presName="parentLeftMargin" presStyleLbl="node1" presStyleIdx="0" presStyleCnt="3"/>
      <dgm:spPr/>
    </dgm:pt>
    <dgm:pt modelId="{A43C1143-150B-4F94-9E7A-ABF08DB60BE8}" type="pres">
      <dgm:prSet presAssocID="{EBFECCA2-2F63-4667-9FEC-B086505E911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9C9FFFF-2BF0-4F7C-8EF3-190D4AEE478D}" type="pres">
      <dgm:prSet presAssocID="{EBFECCA2-2F63-4667-9FEC-B086505E9119}" presName="negativeSpace" presStyleCnt="0"/>
      <dgm:spPr/>
    </dgm:pt>
    <dgm:pt modelId="{6A0AC1FC-3594-4B58-BBEA-6C91DFEA4E39}" type="pres">
      <dgm:prSet presAssocID="{EBFECCA2-2F63-4667-9FEC-B086505E9119}" presName="childText" presStyleLbl="conFgAcc1" presStyleIdx="0" presStyleCnt="3">
        <dgm:presLayoutVars>
          <dgm:bulletEnabled val="1"/>
        </dgm:presLayoutVars>
      </dgm:prSet>
      <dgm:spPr/>
    </dgm:pt>
    <dgm:pt modelId="{CFAF8BA6-BB8F-48AF-86D2-4D026E609995}" type="pres">
      <dgm:prSet presAssocID="{594D6FDD-D2CF-41BC-9157-3C1A76D9FF26}" presName="spaceBetweenRectangles" presStyleCnt="0"/>
      <dgm:spPr/>
    </dgm:pt>
    <dgm:pt modelId="{5B3793F2-1C1C-4971-9E86-14BFCBCBEEAE}" type="pres">
      <dgm:prSet presAssocID="{E78A23BB-A1EB-4D55-A5FC-F48D27B04227}" presName="parentLin" presStyleCnt="0"/>
      <dgm:spPr/>
    </dgm:pt>
    <dgm:pt modelId="{E74C5C4E-FB33-445F-9EED-EA857CFCFBDC}" type="pres">
      <dgm:prSet presAssocID="{E78A23BB-A1EB-4D55-A5FC-F48D27B04227}" presName="parentLeftMargin" presStyleLbl="node1" presStyleIdx="0" presStyleCnt="3"/>
      <dgm:spPr/>
    </dgm:pt>
    <dgm:pt modelId="{581A9302-4FE8-4F4F-AD28-18DC5D80FE6C}" type="pres">
      <dgm:prSet presAssocID="{E78A23BB-A1EB-4D55-A5FC-F48D27B0422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CD85BA5-E9C7-43D7-8A8F-BD88F909128C}" type="pres">
      <dgm:prSet presAssocID="{E78A23BB-A1EB-4D55-A5FC-F48D27B04227}" presName="negativeSpace" presStyleCnt="0"/>
      <dgm:spPr/>
    </dgm:pt>
    <dgm:pt modelId="{CF867363-0FFA-488E-A4D3-7B5F62BB46CB}" type="pres">
      <dgm:prSet presAssocID="{E78A23BB-A1EB-4D55-A5FC-F48D27B04227}" presName="childText" presStyleLbl="conFgAcc1" presStyleIdx="1" presStyleCnt="3">
        <dgm:presLayoutVars>
          <dgm:bulletEnabled val="1"/>
        </dgm:presLayoutVars>
      </dgm:prSet>
      <dgm:spPr/>
    </dgm:pt>
    <dgm:pt modelId="{42D7676F-6842-4BD5-82C6-B60C96735475}" type="pres">
      <dgm:prSet presAssocID="{95EAED0F-E01C-4052-872A-53263D06DAE4}" presName="spaceBetweenRectangles" presStyleCnt="0"/>
      <dgm:spPr/>
    </dgm:pt>
    <dgm:pt modelId="{B54A4B72-DC02-4577-A3E6-824CE5E66721}" type="pres">
      <dgm:prSet presAssocID="{DC6752C4-0C5B-42E1-8EAD-923BC6082CC7}" presName="parentLin" presStyleCnt="0"/>
      <dgm:spPr/>
    </dgm:pt>
    <dgm:pt modelId="{E4FA747D-3C48-4757-9ABE-50E414E1A995}" type="pres">
      <dgm:prSet presAssocID="{DC6752C4-0C5B-42E1-8EAD-923BC6082CC7}" presName="parentLeftMargin" presStyleLbl="node1" presStyleIdx="1" presStyleCnt="3"/>
      <dgm:spPr/>
    </dgm:pt>
    <dgm:pt modelId="{29BAF2C0-CDC2-49CC-9BA1-1B401342E45A}" type="pres">
      <dgm:prSet presAssocID="{DC6752C4-0C5B-42E1-8EAD-923BC6082CC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4590DEA-A208-42D9-9641-B9F9A29DF59B}" type="pres">
      <dgm:prSet presAssocID="{DC6752C4-0C5B-42E1-8EAD-923BC6082CC7}" presName="negativeSpace" presStyleCnt="0"/>
      <dgm:spPr/>
    </dgm:pt>
    <dgm:pt modelId="{C6BFAA7F-90A0-4815-A716-5934183D8E37}" type="pres">
      <dgm:prSet presAssocID="{DC6752C4-0C5B-42E1-8EAD-923BC6082CC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BC58004-5889-4C88-8BAA-646754601405}" srcId="{D9CFDBFE-1A96-49EA-9761-C4190E58791E}" destId="{E78A23BB-A1EB-4D55-A5FC-F48D27B04227}" srcOrd="1" destOrd="0" parTransId="{50FAEA8A-EBF5-429F-B614-74449E6A1D76}" sibTransId="{95EAED0F-E01C-4052-872A-53263D06DAE4}"/>
    <dgm:cxn modelId="{1144AF14-1573-4F8C-9FB4-75EC7CC81FC2}" srcId="{EBFECCA2-2F63-4667-9FEC-B086505E9119}" destId="{0719FAE5-AD40-42DB-B331-89E8541F5408}" srcOrd="6" destOrd="0" parTransId="{F6AFC6FC-76FB-45BA-88D5-EA6AECA894D3}" sibTransId="{A0F6DFD7-4579-476A-80AD-E1903DAC5660}"/>
    <dgm:cxn modelId="{33CD112A-F5BB-4D56-BB06-25773D3441A2}" srcId="{EBFECCA2-2F63-4667-9FEC-B086505E9119}" destId="{E333198F-C115-4258-9DEA-00867E2BCD69}" srcOrd="4" destOrd="0" parTransId="{1297F6AE-0627-470B-AF0B-875A7C651A1F}" sibTransId="{38E5C8B5-10ED-4E4F-98F4-13F9E04F96CD}"/>
    <dgm:cxn modelId="{64AC8530-B226-49BD-8388-E59C8CECDD38}" type="presOf" srcId="{D9CFDBFE-1A96-49EA-9761-C4190E58791E}" destId="{59F18143-B378-43BE-A29C-EDA65D3D886B}" srcOrd="0" destOrd="0" presId="urn:microsoft.com/office/officeart/2005/8/layout/list1"/>
    <dgm:cxn modelId="{5141973C-63EC-4176-A1BC-78AADA0C4730}" type="presOf" srcId="{E333198F-C115-4258-9DEA-00867E2BCD69}" destId="{6A0AC1FC-3594-4B58-BBEA-6C91DFEA4E39}" srcOrd="0" destOrd="4" presId="urn:microsoft.com/office/officeart/2005/8/layout/list1"/>
    <dgm:cxn modelId="{F440E83C-C745-4A8D-93C0-C3F0121AE3A5}" srcId="{D9CFDBFE-1A96-49EA-9761-C4190E58791E}" destId="{EBFECCA2-2F63-4667-9FEC-B086505E9119}" srcOrd="0" destOrd="0" parTransId="{8A64C60C-A7C1-4F4B-AEBE-A10DEE13CF88}" sibTransId="{594D6FDD-D2CF-41BC-9157-3C1A76D9FF26}"/>
    <dgm:cxn modelId="{621E2643-A087-43A5-A3FF-25321F4C4798}" type="presOf" srcId="{E78A23BB-A1EB-4D55-A5FC-F48D27B04227}" destId="{E74C5C4E-FB33-445F-9EED-EA857CFCFBDC}" srcOrd="0" destOrd="0" presId="urn:microsoft.com/office/officeart/2005/8/layout/list1"/>
    <dgm:cxn modelId="{87333744-DB06-43B1-9E9F-655135956D47}" type="presOf" srcId="{EBFECCA2-2F63-4667-9FEC-B086505E9119}" destId="{A43C1143-150B-4F94-9E7A-ABF08DB60BE8}" srcOrd="1" destOrd="0" presId="urn:microsoft.com/office/officeart/2005/8/layout/list1"/>
    <dgm:cxn modelId="{AAEF9645-5B03-4723-ABB7-51CF293D3176}" srcId="{EBFECCA2-2F63-4667-9FEC-B086505E9119}" destId="{C6A355C4-7687-43D9-92B6-72BC1165D3EC}" srcOrd="2" destOrd="0" parTransId="{25E8B49C-9111-4667-94AB-83843C35CFF3}" sibTransId="{D3B3B930-2133-4CBA-9CE6-538D5662A484}"/>
    <dgm:cxn modelId="{D9164648-95CC-4285-A9C3-6104EE72E971}" type="presOf" srcId="{DC6752C4-0C5B-42E1-8EAD-923BC6082CC7}" destId="{E4FA747D-3C48-4757-9ABE-50E414E1A995}" srcOrd="0" destOrd="0" presId="urn:microsoft.com/office/officeart/2005/8/layout/list1"/>
    <dgm:cxn modelId="{B7D63C49-755F-42A6-BF90-24A9B162F9D3}" srcId="{EBFECCA2-2F63-4667-9FEC-B086505E9119}" destId="{038E504A-A7B0-4B0F-BBBD-B9ABFEAFCB25}" srcOrd="5" destOrd="0" parTransId="{F4DBD0E6-44F8-4754-AD32-A30ABC0D111E}" sibTransId="{CD58CD3B-6E2D-4CD9-A5DD-E0DE9D4E5B9A}"/>
    <dgm:cxn modelId="{06D2B550-59FE-4FD4-A22E-54FA3C45F176}" srcId="{EBFECCA2-2F63-4667-9FEC-B086505E9119}" destId="{FD7818B8-4FF1-4368-99EE-06A4A1F5A166}" srcOrd="1" destOrd="0" parTransId="{8B404E47-165F-44D4-8077-C1169B228AE5}" sibTransId="{7BA2A456-C685-40BC-8EAC-222B798E3C6F}"/>
    <dgm:cxn modelId="{0CC925A5-18D7-4E4A-9803-DF782C2F0910}" srcId="{D9CFDBFE-1A96-49EA-9761-C4190E58791E}" destId="{DC6752C4-0C5B-42E1-8EAD-923BC6082CC7}" srcOrd="2" destOrd="0" parTransId="{F85A758E-84A4-428D-98A1-21BD4F281686}" sibTransId="{50B109E6-B371-420D-AEA6-30DD4CD1AF5B}"/>
    <dgm:cxn modelId="{ED3C04B5-5497-4F27-9143-00185EDDC0DA}" type="presOf" srcId="{038E504A-A7B0-4B0F-BBBD-B9ABFEAFCB25}" destId="{6A0AC1FC-3594-4B58-BBEA-6C91DFEA4E39}" srcOrd="0" destOrd="5" presId="urn:microsoft.com/office/officeart/2005/8/layout/list1"/>
    <dgm:cxn modelId="{0A0829B7-3C65-4797-97DE-D6C0C2474207}" type="presOf" srcId="{C6A355C4-7687-43D9-92B6-72BC1165D3EC}" destId="{6A0AC1FC-3594-4B58-BBEA-6C91DFEA4E39}" srcOrd="0" destOrd="2" presId="urn:microsoft.com/office/officeart/2005/8/layout/list1"/>
    <dgm:cxn modelId="{6A6381C5-FD59-4E3B-B18F-AA17B7E6E0A8}" type="presOf" srcId="{C1A083C5-F4AC-4BD0-BD90-5FE6AF7B3AAD}" destId="{6A0AC1FC-3594-4B58-BBEA-6C91DFEA4E39}" srcOrd="0" destOrd="7" presId="urn:microsoft.com/office/officeart/2005/8/layout/list1"/>
    <dgm:cxn modelId="{AF29EFCA-0AA0-4462-90AD-03717C1889C2}" srcId="{EBFECCA2-2F63-4667-9FEC-B086505E9119}" destId="{C1A083C5-F4AC-4BD0-BD90-5FE6AF7B3AAD}" srcOrd="7" destOrd="0" parTransId="{AA586B93-85F5-4FC5-B664-0CBE08F7889A}" sibTransId="{934DB703-1F99-407B-943B-C5A67A21F253}"/>
    <dgm:cxn modelId="{C2131CD5-DB19-4B42-AD75-06DAAA1B3FBA}" type="presOf" srcId="{0719FAE5-AD40-42DB-B331-89E8541F5408}" destId="{6A0AC1FC-3594-4B58-BBEA-6C91DFEA4E39}" srcOrd="0" destOrd="6" presId="urn:microsoft.com/office/officeart/2005/8/layout/list1"/>
    <dgm:cxn modelId="{EF8D53D6-0D4F-4D28-B1E1-5FD7CFC26A0E}" type="presOf" srcId="{EBFECCA2-2F63-4667-9FEC-B086505E9119}" destId="{CD00681A-A9E3-45EE-AB18-3BEBD4EF3FD3}" srcOrd="0" destOrd="0" presId="urn:microsoft.com/office/officeart/2005/8/layout/list1"/>
    <dgm:cxn modelId="{775A1FD8-AB7E-4513-A1ED-660AD5771D98}" type="presOf" srcId="{DC6752C4-0C5B-42E1-8EAD-923BC6082CC7}" destId="{29BAF2C0-CDC2-49CC-9BA1-1B401342E45A}" srcOrd="1" destOrd="0" presId="urn:microsoft.com/office/officeart/2005/8/layout/list1"/>
    <dgm:cxn modelId="{F7FF9DDD-2BE5-4645-885A-B2D58FFDDC6C}" srcId="{EBFECCA2-2F63-4667-9FEC-B086505E9119}" destId="{A925C29F-7F19-427A-88B5-7E634E5FF26A}" srcOrd="3" destOrd="0" parTransId="{3A3956BD-AD68-482D-9CD7-F4CE481DA1D9}" sibTransId="{561FEDD9-494B-41A6-B69B-998F4B276F35}"/>
    <dgm:cxn modelId="{BB6C2DE2-C4D8-49F1-B4A6-CA3FA52288FB}" type="presOf" srcId="{E78A23BB-A1EB-4D55-A5FC-F48D27B04227}" destId="{581A9302-4FE8-4F4F-AD28-18DC5D80FE6C}" srcOrd="1" destOrd="0" presId="urn:microsoft.com/office/officeart/2005/8/layout/list1"/>
    <dgm:cxn modelId="{E89C89EC-E1BE-4642-9555-B0F20E1FF904}" type="presOf" srcId="{72CDCD52-C851-4FCD-9D8D-829E919F9E93}" destId="{6A0AC1FC-3594-4B58-BBEA-6C91DFEA4E39}" srcOrd="0" destOrd="0" presId="urn:microsoft.com/office/officeart/2005/8/layout/list1"/>
    <dgm:cxn modelId="{205614F7-CE4C-437A-958F-A178568E822C}" type="presOf" srcId="{A925C29F-7F19-427A-88B5-7E634E5FF26A}" destId="{6A0AC1FC-3594-4B58-BBEA-6C91DFEA4E39}" srcOrd="0" destOrd="3" presId="urn:microsoft.com/office/officeart/2005/8/layout/list1"/>
    <dgm:cxn modelId="{D4B47BFB-576D-49AF-AAD0-AF239C8BFE62}" type="presOf" srcId="{FD7818B8-4FF1-4368-99EE-06A4A1F5A166}" destId="{6A0AC1FC-3594-4B58-BBEA-6C91DFEA4E39}" srcOrd="0" destOrd="1" presId="urn:microsoft.com/office/officeart/2005/8/layout/list1"/>
    <dgm:cxn modelId="{94F3EDFE-C37E-4FE0-820A-8B06DD161EEB}" srcId="{EBFECCA2-2F63-4667-9FEC-B086505E9119}" destId="{72CDCD52-C851-4FCD-9D8D-829E919F9E93}" srcOrd="0" destOrd="0" parTransId="{B309806E-AA19-4210-BC74-614D83EB50C2}" sibTransId="{A4D1D6C2-BA20-4748-B4FC-09B52840CFF8}"/>
    <dgm:cxn modelId="{31079BB3-05F5-4D4C-A832-12233F35655A}" type="presParOf" srcId="{59F18143-B378-43BE-A29C-EDA65D3D886B}" destId="{98CA6EF1-8AD6-40F4-8D19-4BDB1E7F6FC9}" srcOrd="0" destOrd="0" presId="urn:microsoft.com/office/officeart/2005/8/layout/list1"/>
    <dgm:cxn modelId="{D699BAD6-9A03-43FB-A268-68E1073944A9}" type="presParOf" srcId="{98CA6EF1-8AD6-40F4-8D19-4BDB1E7F6FC9}" destId="{CD00681A-A9E3-45EE-AB18-3BEBD4EF3FD3}" srcOrd="0" destOrd="0" presId="urn:microsoft.com/office/officeart/2005/8/layout/list1"/>
    <dgm:cxn modelId="{52B8B7A2-AB01-48DF-AEFB-DC24F1CCAF43}" type="presParOf" srcId="{98CA6EF1-8AD6-40F4-8D19-4BDB1E7F6FC9}" destId="{A43C1143-150B-4F94-9E7A-ABF08DB60BE8}" srcOrd="1" destOrd="0" presId="urn:microsoft.com/office/officeart/2005/8/layout/list1"/>
    <dgm:cxn modelId="{5C055E7B-3C67-4612-93D4-8831FA4D388C}" type="presParOf" srcId="{59F18143-B378-43BE-A29C-EDA65D3D886B}" destId="{69C9FFFF-2BF0-4F7C-8EF3-190D4AEE478D}" srcOrd="1" destOrd="0" presId="urn:microsoft.com/office/officeart/2005/8/layout/list1"/>
    <dgm:cxn modelId="{C7899C44-2731-4ED0-B0FC-B35C2964EF4C}" type="presParOf" srcId="{59F18143-B378-43BE-A29C-EDA65D3D886B}" destId="{6A0AC1FC-3594-4B58-BBEA-6C91DFEA4E39}" srcOrd="2" destOrd="0" presId="urn:microsoft.com/office/officeart/2005/8/layout/list1"/>
    <dgm:cxn modelId="{6D3E6E8F-AABC-430A-A63B-9136C79136DA}" type="presParOf" srcId="{59F18143-B378-43BE-A29C-EDA65D3D886B}" destId="{CFAF8BA6-BB8F-48AF-86D2-4D026E609995}" srcOrd="3" destOrd="0" presId="urn:microsoft.com/office/officeart/2005/8/layout/list1"/>
    <dgm:cxn modelId="{6C64A920-9DB8-4207-B240-46B354402407}" type="presParOf" srcId="{59F18143-B378-43BE-A29C-EDA65D3D886B}" destId="{5B3793F2-1C1C-4971-9E86-14BFCBCBEEAE}" srcOrd="4" destOrd="0" presId="urn:microsoft.com/office/officeart/2005/8/layout/list1"/>
    <dgm:cxn modelId="{C5949B5D-4429-4353-9B5D-AED0ADC5C13F}" type="presParOf" srcId="{5B3793F2-1C1C-4971-9E86-14BFCBCBEEAE}" destId="{E74C5C4E-FB33-445F-9EED-EA857CFCFBDC}" srcOrd="0" destOrd="0" presId="urn:microsoft.com/office/officeart/2005/8/layout/list1"/>
    <dgm:cxn modelId="{164172F3-23BE-49F6-ADF3-1A2249095038}" type="presParOf" srcId="{5B3793F2-1C1C-4971-9E86-14BFCBCBEEAE}" destId="{581A9302-4FE8-4F4F-AD28-18DC5D80FE6C}" srcOrd="1" destOrd="0" presId="urn:microsoft.com/office/officeart/2005/8/layout/list1"/>
    <dgm:cxn modelId="{313389ED-E645-4005-A0FE-F660D5A506F8}" type="presParOf" srcId="{59F18143-B378-43BE-A29C-EDA65D3D886B}" destId="{4CD85BA5-E9C7-43D7-8A8F-BD88F909128C}" srcOrd="5" destOrd="0" presId="urn:microsoft.com/office/officeart/2005/8/layout/list1"/>
    <dgm:cxn modelId="{68C42ACD-838D-4F0B-8B6F-AE9BF6485F16}" type="presParOf" srcId="{59F18143-B378-43BE-A29C-EDA65D3D886B}" destId="{CF867363-0FFA-488E-A4D3-7B5F62BB46CB}" srcOrd="6" destOrd="0" presId="urn:microsoft.com/office/officeart/2005/8/layout/list1"/>
    <dgm:cxn modelId="{A870C5F1-7C59-42B8-8DA2-BB8890EA3F9F}" type="presParOf" srcId="{59F18143-B378-43BE-A29C-EDA65D3D886B}" destId="{42D7676F-6842-4BD5-82C6-B60C96735475}" srcOrd="7" destOrd="0" presId="urn:microsoft.com/office/officeart/2005/8/layout/list1"/>
    <dgm:cxn modelId="{5DA7F539-871B-4788-82D7-07F8FDCCC9C2}" type="presParOf" srcId="{59F18143-B378-43BE-A29C-EDA65D3D886B}" destId="{B54A4B72-DC02-4577-A3E6-824CE5E66721}" srcOrd="8" destOrd="0" presId="urn:microsoft.com/office/officeart/2005/8/layout/list1"/>
    <dgm:cxn modelId="{FCF35CCE-12BE-484C-A54D-5B1D05085453}" type="presParOf" srcId="{B54A4B72-DC02-4577-A3E6-824CE5E66721}" destId="{E4FA747D-3C48-4757-9ABE-50E414E1A995}" srcOrd="0" destOrd="0" presId="urn:microsoft.com/office/officeart/2005/8/layout/list1"/>
    <dgm:cxn modelId="{7CBD0431-34E3-446F-80B4-06ED47C4A9D9}" type="presParOf" srcId="{B54A4B72-DC02-4577-A3E6-824CE5E66721}" destId="{29BAF2C0-CDC2-49CC-9BA1-1B401342E45A}" srcOrd="1" destOrd="0" presId="urn:microsoft.com/office/officeart/2005/8/layout/list1"/>
    <dgm:cxn modelId="{859B79A0-E033-4603-97AF-5C25D8927285}" type="presParOf" srcId="{59F18143-B378-43BE-A29C-EDA65D3D886B}" destId="{74590DEA-A208-42D9-9641-B9F9A29DF59B}" srcOrd="9" destOrd="0" presId="urn:microsoft.com/office/officeart/2005/8/layout/list1"/>
    <dgm:cxn modelId="{DE116D2C-C65C-4B18-A6BA-05A7D833186C}" type="presParOf" srcId="{59F18143-B378-43BE-A29C-EDA65D3D886B}" destId="{C6BFAA7F-90A0-4815-A716-5934183D8E3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A095CC-BD36-4F5E-A5DF-D4C4404F24F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63A732-3E51-4169-84DE-63497B25D96C}">
      <dgm:prSet phldrT="[Text]"/>
      <dgm:spPr/>
      <dgm:t>
        <a:bodyPr/>
        <a:lstStyle/>
        <a:p>
          <a:r>
            <a:rPr lang="en-US"/>
            <a:t>Objective</a:t>
          </a:r>
        </a:p>
      </dgm:t>
    </dgm:pt>
    <dgm:pt modelId="{A450ADDE-90EC-4123-813D-34FFD5F2060D}" type="parTrans" cxnId="{9469A28A-EF93-407F-A3F4-F94BAA9B1514}">
      <dgm:prSet/>
      <dgm:spPr/>
      <dgm:t>
        <a:bodyPr/>
        <a:lstStyle/>
        <a:p>
          <a:endParaRPr lang="en-US"/>
        </a:p>
      </dgm:t>
    </dgm:pt>
    <dgm:pt modelId="{9033D8EB-6C20-4872-9F1F-52ACDE6C40AD}" type="sibTrans" cxnId="{9469A28A-EF93-407F-A3F4-F94BAA9B1514}">
      <dgm:prSet/>
      <dgm:spPr/>
      <dgm:t>
        <a:bodyPr/>
        <a:lstStyle/>
        <a:p>
          <a:endParaRPr lang="en-US"/>
        </a:p>
      </dgm:t>
    </dgm:pt>
    <dgm:pt modelId="{354AC3B3-761D-4FDD-A1A6-A7FF4F6D928B}">
      <dgm:prSet phldrT="[Text]"/>
      <dgm:spPr/>
      <dgm:t>
        <a:bodyPr/>
        <a:lstStyle/>
        <a:p>
          <a:r>
            <a:rPr lang="en-US"/>
            <a:t>Implement an enhanced front end model with additional MDs, PAs, and RNs</a:t>
          </a:r>
        </a:p>
      </dgm:t>
    </dgm:pt>
    <dgm:pt modelId="{7B80F5A2-4F52-42B6-8E38-295ACCC39263}" type="parTrans" cxnId="{3C10E976-D6BA-4D72-A9EE-DB1048844B39}">
      <dgm:prSet/>
      <dgm:spPr/>
      <dgm:t>
        <a:bodyPr/>
        <a:lstStyle/>
        <a:p>
          <a:endParaRPr lang="en-US"/>
        </a:p>
      </dgm:t>
    </dgm:pt>
    <dgm:pt modelId="{E0D485AB-560A-478E-A8E8-FB969E1EA767}" type="sibTrans" cxnId="{3C10E976-D6BA-4D72-A9EE-DB1048844B39}">
      <dgm:prSet/>
      <dgm:spPr/>
      <dgm:t>
        <a:bodyPr/>
        <a:lstStyle/>
        <a:p>
          <a:endParaRPr lang="en-US"/>
        </a:p>
      </dgm:t>
    </dgm:pt>
    <dgm:pt modelId="{6ED8D277-FFA8-41F8-BB0E-4E505909A9C7}">
      <dgm:prSet phldrT="[Text]"/>
      <dgm:spPr/>
      <dgm:t>
        <a:bodyPr/>
        <a:lstStyle/>
        <a:p>
          <a:r>
            <a:rPr lang="en-US"/>
            <a:t>Compete with other hospital-wide new initiative requests in a financially constrained environment</a:t>
          </a:r>
        </a:p>
      </dgm:t>
    </dgm:pt>
    <dgm:pt modelId="{72AFDEC1-A27F-4786-9CE4-A10FAE2AEDBC}" type="parTrans" cxnId="{2D2A8343-D65A-4CF7-8F5D-9419DD49A531}">
      <dgm:prSet/>
      <dgm:spPr/>
      <dgm:t>
        <a:bodyPr/>
        <a:lstStyle/>
        <a:p>
          <a:endParaRPr lang="en-US"/>
        </a:p>
      </dgm:t>
    </dgm:pt>
    <dgm:pt modelId="{25EE0A69-9631-4BFA-941B-C9C61FAC39F8}" type="sibTrans" cxnId="{2D2A8343-D65A-4CF7-8F5D-9419DD49A531}">
      <dgm:prSet/>
      <dgm:spPr/>
      <dgm:t>
        <a:bodyPr/>
        <a:lstStyle/>
        <a:p>
          <a:endParaRPr lang="en-US"/>
        </a:p>
      </dgm:t>
    </dgm:pt>
    <dgm:pt modelId="{6CA26EE0-7D8D-419C-A87E-23C2C8E7402E}">
      <dgm:prSet phldrT="[Text]"/>
      <dgm:spPr/>
      <dgm:t>
        <a:bodyPr/>
        <a:lstStyle/>
        <a:p>
          <a:r>
            <a:rPr lang="en-US"/>
            <a:t>Analysis</a:t>
          </a:r>
        </a:p>
      </dgm:t>
    </dgm:pt>
    <dgm:pt modelId="{245FE294-BAAC-4014-8E1E-686F45015148}" type="parTrans" cxnId="{F501C4C4-64BC-4267-8B63-6A21745A9029}">
      <dgm:prSet/>
      <dgm:spPr/>
      <dgm:t>
        <a:bodyPr/>
        <a:lstStyle/>
        <a:p>
          <a:endParaRPr lang="en-US"/>
        </a:p>
      </dgm:t>
    </dgm:pt>
    <dgm:pt modelId="{F66273F0-7609-47F2-82AB-ED6C97D48462}" type="sibTrans" cxnId="{F501C4C4-64BC-4267-8B63-6A21745A9029}">
      <dgm:prSet/>
      <dgm:spPr/>
      <dgm:t>
        <a:bodyPr/>
        <a:lstStyle/>
        <a:p>
          <a:endParaRPr lang="en-US"/>
        </a:p>
      </dgm:t>
    </dgm:pt>
    <dgm:pt modelId="{39D516D1-C3B4-4B9C-B102-D86355C4A790}">
      <dgm:prSet phldrT="[Text]"/>
      <dgm:spPr/>
      <dgm:t>
        <a:bodyPr/>
        <a:lstStyle/>
        <a:p>
          <a:r>
            <a:rPr lang="en-US"/>
            <a:t>Determine the financial value to the hospital per inpatient boarding in ED</a:t>
          </a:r>
        </a:p>
      </dgm:t>
    </dgm:pt>
    <dgm:pt modelId="{8D1E6692-E841-4E39-98D5-9F7F4F8A4DF7}" type="parTrans" cxnId="{B08DA3C1-3839-4154-B89E-6AE611B9B413}">
      <dgm:prSet/>
      <dgm:spPr/>
      <dgm:t>
        <a:bodyPr/>
        <a:lstStyle/>
        <a:p>
          <a:endParaRPr lang="en-US"/>
        </a:p>
      </dgm:t>
    </dgm:pt>
    <dgm:pt modelId="{DD38F638-1633-4B25-A045-8779BBFB24E1}" type="sibTrans" cxnId="{B08DA3C1-3839-4154-B89E-6AE611B9B413}">
      <dgm:prSet/>
      <dgm:spPr/>
      <dgm:t>
        <a:bodyPr/>
        <a:lstStyle/>
        <a:p>
          <a:endParaRPr lang="en-US"/>
        </a:p>
      </dgm:t>
    </dgm:pt>
    <dgm:pt modelId="{D1191E2D-7F98-4FFC-BCC6-886978BB00BC}">
      <dgm:prSet phldrT="[Text]"/>
      <dgm:spPr/>
      <dgm:t>
        <a:bodyPr/>
        <a:lstStyle/>
        <a:p>
          <a:r>
            <a:rPr lang="en-US"/>
            <a:t>Understand how actual financial value compared to hospital inpatient revenue assumptions/budgets</a:t>
          </a:r>
        </a:p>
      </dgm:t>
    </dgm:pt>
    <dgm:pt modelId="{7F3C98EF-1E91-4794-8075-1033A1237313}" type="parTrans" cxnId="{821F3FC8-EDBF-4492-A43E-1F0994B1F43C}">
      <dgm:prSet/>
      <dgm:spPr/>
      <dgm:t>
        <a:bodyPr/>
        <a:lstStyle/>
        <a:p>
          <a:endParaRPr lang="en-US"/>
        </a:p>
      </dgm:t>
    </dgm:pt>
    <dgm:pt modelId="{98EC8996-56A2-4513-8F74-78797D0FA25C}" type="sibTrans" cxnId="{821F3FC8-EDBF-4492-A43E-1F0994B1F43C}">
      <dgm:prSet/>
      <dgm:spPr/>
      <dgm:t>
        <a:bodyPr/>
        <a:lstStyle/>
        <a:p>
          <a:endParaRPr lang="en-US"/>
        </a:p>
      </dgm:t>
    </dgm:pt>
    <dgm:pt modelId="{20F7CF73-8925-4273-B01B-4C8FC181C7AF}">
      <dgm:prSet phldrT="[Text]"/>
      <dgm:spPr/>
      <dgm:t>
        <a:bodyPr/>
        <a:lstStyle/>
        <a:p>
          <a:r>
            <a:rPr lang="en-US"/>
            <a:t>Findings</a:t>
          </a:r>
        </a:p>
      </dgm:t>
    </dgm:pt>
    <dgm:pt modelId="{7DAEE893-1F65-43DD-A10E-A9DFE9F28403}" type="parTrans" cxnId="{7C07FD3B-CF7E-4890-900C-AD17C514435D}">
      <dgm:prSet/>
      <dgm:spPr/>
      <dgm:t>
        <a:bodyPr/>
        <a:lstStyle/>
        <a:p>
          <a:endParaRPr lang="en-US"/>
        </a:p>
      </dgm:t>
    </dgm:pt>
    <dgm:pt modelId="{DA42A2CC-C287-426B-8F8B-7F619DFF2AFD}" type="sibTrans" cxnId="{7C07FD3B-CF7E-4890-900C-AD17C514435D}">
      <dgm:prSet/>
      <dgm:spPr/>
      <dgm:t>
        <a:bodyPr/>
        <a:lstStyle/>
        <a:p>
          <a:endParaRPr lang="en-US"/>
        </a:p>
      </dgm:t>
    </dgm:pt>
    <dgm:pt modelId="{67E122C3-F781-4099-9FFD-C1F0529035E1}">
      <dgm:prSet phldrT="[Text]"/>
      <dgm:spPr/>
      <dgm:t>
        <a:bodyPr/>
        <a:lstStyle/>
        <a:p>
          <a:r>
            <a:rPr lang="en-US"/>
            <a:t>Inpatient revenue budgets were not adjusted for actual discharge volume as inpatient census and boarding increased</a:t>
          </a:r>
        </a:p>
      </dgm:t>
    </dgm:pt>
    <dgm:pt modelId="{0098A111-FE35-4FC1-9AEA-DCE22C829033}" type="parTrans" cxnId="{DBFF5BC6-978D-4C3F-B1FE-8B90955CDFB2}">
      <dgm:prSet/>
      <dgm:spPr/>
      <dgm:t>
        <a:bodyPr/>
        <a:lstStyle/>
        <a:p>
          <a:endParaRPr lang="en-US"/>
        </a:p>
      </dgm:t>
    </dgm:pt>
    <dgm:pt modelId="{28597EE0-704A-4C25-80EE-9C44CF1BB15E}" type="sibTrans" cxnId="{DBFF5BC6-978D-4C3F-B1FE-8B90955CDFB2}">
      <dgm:prSet/>
      <dgm:spPr/>
      <dgm:t>
        <a:bodyPr/>
        <a:lstStyle/>
        <a:p>
          <a:endParaRPr lang="en-US"/>
        </a:p>
      </dgm:t>
    </dgm:pt>
    <dgm:pt modelId="{80379CB9-EBC4-4DDD-9101-E4CD20A8C9AD}">
      <dgm:prSet phldrT="[Text]"/>
      <dgm:spPr/>
      <dgm:t>
        <a:bodyPr/>
        <a:lstStyle/>
        <a:p>
          <a:r>
            <a:rPr lang="en-US"/>
            <a:t>Favorable inpatient revenue was effectively funding other deficits across the organization</a:t>
          </a:r>
        </a:p>
      </dgm:t>
    </dgm:pt>
    <dgm:pt modelId="{5242E248-57C9-4F38-ABB7-DE3B596603A8}" type="parTrans" cxnId="{D9A88E68-2589-47FB-AC22-4D98D00D0EE7}">
      <dgm:prSet/>
      <dgm:spPr/>
      <dgm:t>
        <a:bodyPr/>
        <a:lstStyle/>
        <a:p>
          <a:endParaRPr lang="en-US"/>
        </a:p>
      </dgm:t>
    </dgm:pt>
    <dgm:pt modelId="{B4587FF3-16E1-449C-8343-92B36C426FE9}" type="sibTrans" cxnId="{D9A88E68-2589-47FB-AC22-4D98D00D0EE7}">
      <dgm:prSet/>
      <dgm:spPr/>
      <dgm:t>
        <a:bodyPr/>
        <a:lstStyle/>
        <a:p>
          <a:endParaRPr lang="en-US"/>
        </a:p>
      </dgm:t>
    </dgm:pt>
    <dgm:pt modelId="{008755CC-B8AD-45F5-A6A7-6705E0F79837}">
      <dgm:prSet/>
      <dgm:spPr/>
      <dgm:t>
        <a:bodyPr/>
        <a:lstStyle/>
        <a:p>
          <a:r>
            <a:rPr lang="en-US"/>
            <a:t>Outcomes</a:t>
          </a:r>
        </a:p>
      </dgm:t>
    </dgm:pt>
    <dgm:pt modelId="{8E983A54-B354-4CB8-9A08-0D9B653657D8}" type="parTrans" cxnId="{8BF3027B-2D72-4F7A-9C3C-C8662DF48D1C}">
      <dgm:prSet/>
      <dgm:spPr/>
      <dgm:t>
        <a:bodyPr/>
        <a:lstStyle/>
        <a:p>
          <a:endParaRPr lang="en-US"/>
        </a:p>
      </dgm:t>
    </dgm:pt>
    <dgm:pt modelId="{2AAAB76E-2D45-4514-8260-F6F0919E1017}" type="sibTrans" cxnId="{8BF3027B-2D72-4F7A-9C3C-C8662DF48D1C}">
      <dgm:prSet/>
      <dgm:spPr/>
      <dgm:t>
        <a:bodyPr/>
        <a:lstStyle/>
        <a:p>
          <a:endParaRPr lang="en-US"/>
        </a:p>
      </dgm:t>
    </dgm:pt>
    <dgm:pt modelId="{1B19209E-1A3D-473D-9A64-4F4732F7A7D5}">
      <dgm:prSet/>
      <dgm:spPr/>
      <dgm:t>
        <a:bodyPr/>
        <a:lstStyle/>
        <a:p>
          <a:r>
            <a:rPr lang="en-US"/>
            <a:t>Submitted an ROI+ new initiative using the previously unbudgeted inpatient revenue* to fund staffing for new front end model</a:t>
          </a:r>
        </a:p>
      </dgm:t>
    </dgm:pt>
    <dgm:pt modelId="{F8223C35-42D8-4FC5-A48B-D7840ED75194}" type="parTrans" cxnId="{87CD2F85-6811-48B1-975A-2A5B02B3C5F3}">
      <dgm:prSet/>
      <dgm:spPr/>
      <dgm:t>
        <a:bodyPr/>
        <a:lstStyle/>
        <a:p>
          <a:endParaRPr lang="en-US"/>
        </a:p>
      </dgm:t>
    </dgm:pt>
    <dgm:pt modelId="{5C322A7F-13F0-41D8-A7FA-6FA654C47352}" type="sibTrans" cxnId="{87CD2F85-6811-48B1-975A-2A5B02B3C5F3}">
      <dgm:prSet/>
      <dgm:spPr/>
      <dgm:t>
        <a:bodyPr/>
        <a:lstStyle/>
        <a:p>
          <a:endParaRPr lang="en-US"/>
        </a:p>
      </dgm:t>
    </dgm:pt>
    <dgm:pt modelId="{9E1DD443-C6E6-43B3-B563-F90597C19518}">
      <dgm:prSet/>
      <dgm:spPr/>
      <dgm:t>
        <a:bodyPr/>
        <a:lstStyle/>
        <a:p>
          <a:r>
            <a:rPr lang="en-US"/>
            <a:t>Funds transferred to the practice to fully cover all MD and PA FTEs hired to staff the pod</a:t>
          </a:r>
        </a:p>
      </dgm:t>
    </dgm:pt>
    <dgm:pt modelId="{120F438D-E3D4-457E-88D9-D513B21E41F8}" type="parTrans" cxnId="{27EDC4E2-119D-4183-B50F-66D082BF37D4}">
      <dgm:prSet/>
      <dgm:spPr/>
      <dgm:t>
        <a:bodyPr/>
        <a:lstStyle/>
        <a:p>
          <a:endParaRPr lang="en-US"/>
        </a:p>
      </dgm:t>
    </dgm:pt>
    <dgm:pt modelId="{26193826-CA48-446F-8672-B1F3E4EC45D5}" type="sibTrans" cxnId="{27EDC4E2-119D-4183-B50F-66D082BF37D4}">
      <dgm:prSet/>
      <dgm:spPr/>
      <dgm:t>
        <a:bodyPr/>
        <a:lstStyle/>
        <a:p>
          <a:endParaRPr lang="en-US"/>
        </a:p>
      </dgm:t>
    </dgm:pt>
    <dgm:pt modelId="{F0B55E9E-0EB8-4E9A-A053-90DA9DA7B6D1}" type="pres">
      <dgm:prSet presAssocID="{62A095CC-BD36-4F5E-A5DF-D4C4404F24FF}" presName="Name0" presStyleCnt="0">
        <dgm:presLayoutVars>
          <dgm:dir/>
          <dgm:animLvl val="lvl"/>
          <dgm:resizeHandles val="exact"/>
        </dgm:presLayoutVars>
      </dgm:prSet>
      <dgm:spPr/>
    </dgm:pt>
    <dgm:pt modelId="{55869EC7-FAD5-4DE8-838B-1C3C4BA5BB47}" type="pres">
      <dgm:prSet presAssocID="{7463A732-3E51-4169-84DE-63497B25D96C}" presName="linNode" presStyleCnt="0"/>
      <dgm:spPr/>
    </dgm:pt>
    <dgm:pt modelId="{EE9E24EC-CE7F-431C-95AA-25E7C467917B}" type="pres">
      <dgm:prSet presAssocID="{7463A732-3E51-4169-84DE-63497B25D96C}" presName="parentText" presStyleLbl="node1" presStyleIdx="0" presStyleCnt="4" custScaleX="73857">
        <dgm:presLayoutVars>
          <dgm:chMax val="1"/>
          <dgm:bulletEnabled val="1"/>
        </dgm:presLayoutVars>
      </dgm:prSet>
      <dgm:spPr/>
    </dgm:pt>
    <dgm:pt modelId="{E9B5DB2C-E9F9-4D42-ADF0-C4531D63E7DE}" type="pres">
      <dgm:prSet presAssocID="{7463A732-3E51-4169-84DE-63497B25D96C}" presName="descendantText" presStyleLbl="alignAccFollowNode1" presStyleIdx="0" presStyleCnt="4">
        <dgm:presLayoutVars>
          <dgm:bulletEnabled val="1"/>
        </dgm:presLayoutVars>
      </dgm:prSet>
      <dgm:spPr/>
    </dgm:pt>
    <dgm:pt modelId="{0CF161EC-6B25-49FF-B4C5-476D4B69D2E1}" type="pres">
      <dgm:prSet presAssocID="{9033D8EB-6C20-4872-9F1F-52ACDE6C40AD}" presName="sp" presStyleCnt="0"/>
      <dgm:spPr/>
    </dgm:pt>
    <dgm:pt modelId="{330E7D12-C60A-403E-8287-E0E89F532C2D}" type="pres">
      <dgm:prSet presAssocID="{6CA26EE0-7D8D-419C-A87E-23C2C8E7402E}" presName="linNode" presStyleCnt="0"/>
      <dgm:spPr/>
    </dgm:pt>
    <dgm:pt modelId="{A030865C-2F25-4CC3-80FF-0729A9744514}" type="pres">
      <dgm:prSet presAssocID="{6CA26EE0-7D8D-419C-A87E-23C2C8E7402E}" presName="parentText" presStyleLbl="node1" presStyleIdx="1" presStyleCnt="4" custScaleX="73857">
        <dgm:presLayoutVars>
          <dgm:chMax val="1"/>
          <dgm:bulletEnabled val="1"/>
        </dgm:presLayoutVars>
      </dgm:prSet>
      <dgm:spPr/>
    </dgm:pt>
    <dgm:pt modelId="{5D50157C-37C4-4029-8427-070BC67297D2}" type="pres">
      <dgm:prSet presAssocID="{6CA26EE0-7D8D-419C-A87E-23C2C8E7402E}" presName="descendantText" presStyleLbl="alignAccFollowNode1" presStyleIdx="1" presStyleCnt="4">
        <dgm:presLayoutVars>
          <dgm:bulletEnabled val="1"/>
        </dgm:presLayoutVars>
      </dgm:prSet>
      <dgm:spPr/>
    </dgm:pt>
    <dgm:pt modelId="{37D530B7-D422-44DD-984B-A92A4AA60561}" type="pres">
      <dgm:prSet presAssocID="{F66273F0-7609-47F2-82AB-ED6C97D48462}" presName="sp" presStyleCnt="0"/>
      <dgm:spPr/>
    </dgm:pt>
    <dgm:pt modelId="{6F74FEE1-D61C-43E5-A389-8FCD7FFDEFD7}" type="pres">
      <dgm:prSet presAssocID="{20F7CF73-8925-4273-B01B-4C8FC181C7AF}" presName="linNode" presStyleCnt="0"/>
      <dgm:spPr/>
    </dgm:pt>
    <dgm:pt modelId="{70923256-EE49-4E21-8B07-221B21CF676E}" type="pres">
      <dgm:prSet presAssocID="{20F7CF73-8925-4273-B01B-4C8FC181C7AF}" presName="parentText" presStyleLbl="node1" presStyleIdx="2" presStyleCnt="4" custScaleX="73857">
        <dgm:presLayoutVars>
          <dgm:chMax val="1"/>
          <dgm:bulletEnabled val="1"/>
        </dgm:presLayoutVars>
      </dgm:prSet>
      <dgm:spPr/>
    </dgm:pt>
    <dgm:pt modelId="{622EA555-6B1F-488B-8CFF-F877268C4F4F}" type="pres">
      <dgm:prSet presAssocID="{20F7CF73-8925-4273-B01B-4C8FC181C7AF}" presName="descendantText" presStyleLbl="alignAccFollowNode1" presStyleIdx="2" presStyleCnt="4">
        <dgm:presLayoutVars>
          <dgm:bulletEnabled val="1"/>
        </dgm:presLayoutVars>
      </dgm:prSet>
      <dgm:spPr/>
    </dgm:pt>
    <dgm:pt modelId="{C4F85BC9-9DCE-4344-A86C-526B9FC6EEEB}" type="pres">
      <dgm:prSet presAssocID="{DA42A2CC-C287-426B-8F8B-7F619DFF2AFD}" presName="sp" presStyleCnt="0"/>
      <dgm:spPr/>
    </dgm:pt>
    <dgm:pt modelId="{3CA59F1B-9C94-45B9-844F-D958F826EF33}" type="pres">
      <dgm:prSet presAssocID="{008755CC-B8AD-45F5-A6A7-6705E0F79837}" presName="linNode" presStyleCnt="0"/>
      <dgm:spPr/>
    </dgm:pt>
    <dgm:pt modelId="{70C5DBE2-E0EF-4023-87D5-398B8A8484F1}" type="pres">
      <dgm:prSet presAssocID="{008755CC-B8AD-45F5-A6A7-6705E0F79837}" presName="parentText" presStyleLbl="node1" presStyleIdx="3" presStyleCnt="4" custScaleX="73857">
        <dgm:presLayoutVars>
          <dgm:chMax val="1"/>
          <dgm:bulletEnabled val="1"/>
        </dgm:presLayoutVars>
      </dgm:prSet>
      <dgm:spPr/>
    </dgm:pt>
    <dgm:pt modelId="{303AC570-7995-4B59-84B8-F1FB50D7CD32}" type="pres">
      <dgm:prSet presAssocID="{008755CC-B8AD-45F5-A6A7-6705E0F79837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CA5A8615-29C7-4426-A493-D03041ED07C2}" type="presOf" srcId="{7463A732-3E51-4169-84DE-63497B25D96C}" destId="{EE9E24EC-CE7F-431C-95AA-25E7C467917B}" srcOrd="0" destOrd="0" presId="urn:microsoft.com/office/officeart/2005/8/layout/vList5"/>
    <dgm:cxn modelId="{A3400726-D1D0-4BC9-B72C-D7958446A94C}" type="presOf" srcId="{39D516D1-C3B4-4B9C-B102-D86355C4A790}" destId="{5D50157C-37C4-4029-8427-070BC67297D2}" srcOrd="0" destOrd="0" presId="urn:microsoft.com/office/officeart/2005/8/layout/vList5"/>
    <dgm:cxn modelId="{EDB72C39-C766-47F0-AFF9-09121A29606D}" type="presOf" srcId="{67E122C3-F781-4099-9FFD-C1F0529035E1}" destId="{622EA555-6B1F-488B-8CFF-F877268C4F4F}" srcOrd="0" destOrd="0" presId="urn:microsoft.com/office/officeart/2005/8/layout/vList5"/>
    <dgm:cxn modelId="{A1ED5E3B-1949-42C0-A29E-86FB1150DDB7}" type="presOf" srcId="{62A095CC-BD36-4F5E-A5DF-D4C4404F24FF}" destId="{F0B55E9E-0EB8-4E9A-A053-90DA9DA7B6D1}" srcOrd="0" destOrd="0" presId="urn:microsoft.com/office/officeart/2005/8/layout/vList5"/>
    <dgm:cxn modelId="{7C07FD3B-CF7E-4890-900C-AD17C514435D}" srcId="{62A095CC-BD36-4F5E-A5DF-D4C4404F24FF}" destId="{20F7CF73-8925-4273-B01B-4C8FC181C7AF}" srcOrd="2" destOrd="0" parTransId="{7DAEE893-1F65-43DD-A10E-A9DFE9F28403}" sibTransId="{DA42A2CC-C287-426B-8F8B-7F619DFF2AFD}"/>
    <dgm:cxn modelId="{2D2A8343-D65A-4CF7-8F5D-9419DD49A531}" srcId="{7463A732-3E51-4169-84DE-63497B25D96C}" destId="{6ED8D277-FFA8-41F8-BB0E-4E505909A9C7}" srcOrd="1" destOrd="0" parTransId="{72AFDEC1-A27F-4786-9CE4-A10FAE2AEDBC}" sibTransId="{25EE0A69-9631-4BFA-941B-C9C61FAC39F8}"/>
    <dgm:cxn modelId="{D9A88E68-2589-47FB-AC22-4D98D00D0EE7}" srcId="{20F7CF73-8925-4273-B01B-4C8FC181C7AF}" destId="{80379CB9-EBC4-4DDD-9101-E4CD20A8C9AD}" srcOrd="1" destOrd="0" parTransId="{5242E248-57C9-4F38-ABB7-DE3B596603A8}" sibTransId="{B4587FF3-16E1-449C-8343-92B36C426FE9}"/>
    <dgm:cxn modelId="{B7081270-A2E2-4788-93E1-D17C18D63FFE}" type="presOf" srcId="{80379CB9-EBC4-4DDD-9101-E4CD20A8C9AD}" destId="{622EA555-6B1F-488B-8CFF-F877268C4F4F}" srcOrd="0" destOrd="1" presId="urn:microsoft.com/office/officeart/2005/8/layout/vList5"/>
    <dgm:cxn modelId="{ABBA2350-B3D9-4AD1-BECB-1B91F3B7C2EB}" type="presOf" srcId="{20F7CF73-8925-4273-B01B-4C8FC181C7AF}" destId="{70923256-EE49-4E21-8B07-221B21CF676E}" srcOrd="0" destOrd="0" presId="urn:microsoft.com/office/officeart/2005/8/layout/vList5"/>
    <dgm:cxn modelId="{3C10E976-D6BA-4D72-A9EE-DB1048844B39}" srcId="{7463A732-3E51-4169-84DE-63497B25D96C}" destId="{354AC3B3-761D-4FDD-A1A6-A7FF4F6D928B}" srcOrd="0" destOrd="0" parTransId="{7B80F5A2-4F52-42B6-8E38-295ACCC39263}" sibTransId="{E0D485AB-560A-478E-A8E8-FB969E1EA767}"/>
    <dgm:cxn modelId="{8BB9B057-1785-48F3-A4B8-4C5CA3043DB9}" type="presOf" srcId="{D1191E2D-7F98-4FFC-BCC6-886978BB00BC}" destId="{5D50157C-37C4-4029-8427-070BC67297D2}" srcOrd="0" destOrd="1" presId="urn:microsoft.com/office/officeart/2005/8/layout/vList5"/>
    <dgm:cxn modelId="{8BF3027B-2D72-4F7A-9C3C-C8662DF48D1C}" srcId="{62A095CC-BD36-4F5E-A5DF-D4C4404F24FF}" destId="{008755CC-B8AD-45F5-A6A7-6705E0F79837}" srcOrd="3" destOrd="0" parTransId="{8E983A54-B354-4CB8-9A08-0D9B653657D8}" sibTransId="{2AAAB76E-2D45-4514-8260-F6F0919E1017}"/>
    <dgm:cxn modelId="{87CD2F85-6811-48B1-975A-2A5B02B3C5F3}" srcId="{008755CC-B8AD-45F5-A6A7-6705E0F79837}" destId="{1B19209E-1A3D-473D-9A64-4F4732F7A7D5}" srcOrd="0" destOrd="0" parTransId="{F8223C35-42D8-4FC5-A48B-D7840ED75194}" sibTransId="{5C322A7F-13F0-41D8-A7FA-6FA654C47352}"/>
    <dgm:cxn modelId="{CF9C638A-FDE9-49C6-A701-ED0C15E27779}" type="presOf" srcId="{354AC3B3-761D-4FDD-A1A6-A7FF4F6D928B}" destId="{E9B5DB2C-E9F9-4D42-ADF0-C4531D63E7DE}" srcOrd="0" destOrd="0" presId="urn:microsoft.com/office/officeart/2005/8/layout/vList5"/>
    <dgm:cxn modelId="{9469A28A-EF93-407F-A3F4-F94BAA9B1514}" srcId="{62A095CC-BD36-4F5E-A5DF-D4C4404F24FF}" destId="{7463A732-3E51-4169-84DE-63497B25D96C}" srcOrd="0" destOrd="0" parTransId="{A450ADDE-90EC-4123-813D-34FFD5F2060D}" sibTransId="{9033D8EB-6C20-4872-9F1F-52ACDE6C40AD}"/>
    <dgm:cxn modelId="{78EE43B6-A9C5-44BB-834E-34C6ADFBF205}" type="presOf" srcId="{9E1DD443-C6E6-43B3-B563-F90597C19518}" destId="{303AC570-7995-4B59-84B8-F1FB50D7CD32}" srcOrd="0" destOrd="1" presId="urn:microsoft.com/office/officeart/2005/8/layout/vList5"/>
    <dgm:cxn modelId="{A804D9BB-4C05-46E1-AD06-748E383BBC78}" type="presOf" srcId="{6ED8D277-FFA8-41F8-BB0E-4E505909A9C7}" destId="{E9B5DB2C-E9F9-4D42-ADF0-C4531D63E7DE}" srcOrd="0" destOrd="1" presId="urn:microsoft.com/office/officeart/2005/8/layout/vList5"/>
    <dgm:cxn modelId="{B08DA3C1-3839-4154-B89E-6AE611B9B413}" srcId="{6CA26EE0-7D8D-419C-A87E-23C2C8E7402E}" destId="{39D516D1-C3B4-4B9C-B102-D86355C4A790}" srcOrd="0" destOrd="0" parTransId="{8D1E6692-E841-4E39-98D5-9F7F4F8A4DF7}" sibTransId="{DD38F638-1633-4B25-A045-8779BBFB24E1}"/>
    <dgm:cxn modelId="{F501C4C4-64BC-4267-8B63-6A21745A9029}" srcId="{62A095CC-BD36-4F5E-A5DF-D4C4404F24FF}" destId="{6CA26EE0-7D8D-419C-A87E-23C2C8E7402E}" srcOrd="1" destOrd="0" parTransId="{245FE294-BAAC-4014-8E1E-686F45015148}" sibTransId="{F66273F0-7609-47F2-82AB-ED6C97D48462}"/>
    <dgm:cxn modelId="{DBFF5BC6-978D-4C3F-B1FE-8B90955CDFB2}" srcId="{20F7CF73-8925-4273-B01B-4C8FC181C7AF}" destId="{67E122C3-F781-4099-9FFD-C1F0529035E1}" srcOrd="0" destOrd="0" parTransId="{0098A111-FE35-4FC1-9AEA-DCE22C829033}" sibTransId="{28597EE0-704A-4C25-80EE-9C44CF1BB15E}"/>
    <dgm:cxn modelId="{821F3FC8-EDBF-4492-A43E-1F0994B1F43C}" srcId="{6CA26EE0-7D8D-419C-A87E-23C2C8E7402E}" destId="{D1191E2D-7F98-4FFC-BCC6-886978BB00BC}" srcOrd="1" destOrd="0" parTransId="{7F3C98EF-1E91-4794-8075-1033A1237313}" sibTransId="{98EC8996-56A2-4513-8F74-78797D0FA25C}"/>
    <dgm:cxn modelId="{D44B8BD0-2597-46E8-833A-521E9B86E8CE}" type="presOf" srcId="{1B19209E-1A3D-473D-9A64-4F4732F7A7D5}" destId="{303AC570-7995-4B59-84B8-F1FB50D7CD32}" srcOrd="0" destOrd="0" presId="urn:microsoft.com/office/officeart/2005/8/layout/vList5"/>
    <dgm:cxn modelId="{27EDC4E2-119D-4183-B50F-66D082BF37D4}" srcId="{008755CC-B8AD-45F5-A6A7-6705E0F79837}" destId="{9E1DD443-C6E6-43B3-B563-F90597C19518}" srcOrd="1" destOrd="0" parTransId="{120F438D-E3D4-457E-88D9-D513B21E41F8}" sibTransId="{26193826-CA48-446F-8672-B1F3E4EC45D5}"/>
    <dgm:cxn modelId="{6455CBF4-C4DF-4FB1-B095-32EF836C9F3B}" type="presOf" srcId="{6CA26EE0-7D8D-419C-A87E-23C2C8E7402E}" destId="{A030865C-2F25-4CC3-80FF-0729A9744514}" srcOrd="0" destOrd="0" presId="urn:microsoft.com/office/officeart/2005/8/layout/vList5"/>
    <dgm:cxn modelId="{8C559CFA-1727-46B3-B0E1-43F6C64DA2C1}" type="presOf" srcId="{008755CC-B8AD-45F5-A6A7-6705E0F79837}" destId="{70C5DBE2-E0EF-4023-87D5-398B8A8484F1}" srcOrd="0" destOrd="0" presId="urn:microsoft.com/office/officeart/2005/8/layout/vList5"/>
    <dgm:cxn modelId="{778AB7F3-A9E7-4A73-86B0-64ABC8CA8101}" type="presParOf" srcId="{F0B55E9E-0EB8-4E9A-A053-90DA9DA7B6D1}" destId="{55869EC7-FAD5-4DE8-838B-1C3C4BA5BB47}" srcOrd="0" destOrd="0" presId="urn:microsoft.com/office/officeart/2005/8/layout/vList5"/>
    <dgm:cxn modelId="{C53F745A-27E5-4CCF-9D67-03149C5A905D}" type="presParOf" srcId="{55869EC7-FAD5-4DE8-838B-1C3C4BA5BB47}" destId="{EE9E24EC-CE7F-431C-95AA-25E7C467917B}" srcOrd="0" destOrd="0" presId="urn:microsoft.com/office/officeart/2005/8/layout/vList5"/>
    <dgm:cxn modelId="{0001FEA1-6394-481D-A141-BE1CA1025086}" type="presParOf" srcId="{55869EC7-FAD5-4DE8-838B-1C3C4BA5BB47}" destId="{E9B5DB2C-E9F9-4D42-ADF0-C4531D63E7DE}" srcOrd="1" destOrd="0" presId="urn:microsoft.com/office/officeart/2005/8/layout/vList5"/>
    <dgm:cxn modelId="{918737CE-9AC3-4FFC-84D4-41BA4F305006}" type="presParOf" srcId="{F0B55E9E-0EB8-4E9A-A053-90DA9DA7B6D1}" destId="{0CF161EC-6B25-49FF-B4C5-476D4B69D2E1}" srcOrd="1" destOrd="0" presId="urn:microsoft.com/office/officeart/2005/8/layout/vList5"/>
    <dgm:cxn modelId="{6BFC0906-BC20-42B6-A99F-1D41A41E253D}" type="presParOf" srcId="{F0B55E9E-0EB8-4E9A-A053-90DA9DA7B6D1}" destId="{330E7D12-C60A-403E-8287-E0E89F532C2D}" srcOrd="2" destOrd="0" presId="urn:microsoft.com/office/officeart/2005/8/layout/vList5"/>
    <dgm:cxn modelId="{F3B60296-1576-46CC-B35D-3DAD2270D0EF}" type="presParOf" srcId="{330E7D12-C60A-403E-8287-E0E89F532C2D}" destId="{A030865C-2F25-4CC3-80FF-0729A9744514}" srcOrd="0" destOrd="0" presId="urn:microsoft.com/office/officeart/2005/8/layout/vList5"/>
    <dgm:cxn modelId="{FCEE9D86-7BD3-45F7-AC8D-A140CE8C5358}" type="presParOf" srcId="{330E7D12-C60A-403E-8287-E0E89F532C2D}" destId="{5D50157C-37C4-4029-8427-070BC67297D2}" srcOrd="1" destOrd="0" presId="urn:microsoft.com/office/officeart/2005/8/layout/vList5"/>
    <dgm:cxn modelId="{B3DCCD54-E1E5-4C53-B6D9-CCC9D2DA5163}" type="presParOf" srcId="{F0B55E9E-0EB8-4E9A-A053-90DA9DA7B6D1}" destId="{37D530B7-D422-44DD-984B-A92A4AA60561}" srcOrd="3" destOrd="0" presId="urn:microsoft.com/office/officeart/2005/8/layout/vList5"/>
    <dgm:cxn modelId="{34FF8E21-2888-4E80-BD8D-2EE18CDABE2B}" type="presParOf" srcId="{F0B55E9E-0EB8-4E9A-A053-90DA9DA7B6D1}" destId="{6F74FEE1-D61C-43E5-A389-8FCD7FFDEFD7}" srcOrd="4" destOrd="0" presId="urn:microsoft.com/office/officeart/2005/8/layout/vList5"/>
    <dgm:cxn modelId="{EA300BED-F45E-4767-8EB5-5DE4FEF4B78A}" type="presParOf" srcId="{6F74FEE1-D61C-43E5-A389-8FCD7FFDEFD7}" destId="{70923256-EE49-4E21-8B07-221B21CF676E}" srcOrd="0" destOrd="0" presId="urn:microsoft.com/office/officeart/2005/8/layout/vList5"/>
    <dgm:cxn modelId="{535C6C32-6E88-4402-93BA-63D0933C241D}" type="presParOf" srcId="{6F74FEE1-D61C-43E5-A389-8FCD7FFDEFD7}" destId="{622EA555-6B1F-488B-8CFF-F877268C4F4F}" srcOrd="1" destOrd="0" presId="urn:microsoft.com/office/officeart/2005/8/layout/vList5"/>
    <dgm:cxn modelId="{FA5ACFFD-EF94-4AE9-9626-6CF65C5508C2}" type="presParOf" srcId="{F0B55E9E-0EB8-4E9A-A053-90DA9DA7B6D1}" destId="{C4F85BC9-9DCE-4344-A86C-526B9FC6EEEB}" srcOrd="5" destOrd="0" presId="urn:microsoft.com/office/officeart/2005/8/layout/vList5"/>
    <dgm:cxn modelId="{0B5A06FE-6DBA-4F97-94DA-ECA8AC966085}" type="presParOf" srcId="{F0B55E9E-0EB8-4E9A-A053-90DA9DA7B6D1}" destId="{3CA59F1B-9C94-45B9-844F-D958F826EF33}" srcOrd="6" destOrd="0" presId="urn:microsoft.com/office/officeart/2005/8/layout/vList5"/>
    <dgm:cxn modelId="{DD96E3BC-8E85-4151-95E2-AC99CC60838B}" type="presParOf" srcId="{3CA59F1B-9C94-45B9-844F-D958F826EF33}" destId="{70C5DBE2-E0EF-4023-87D5-398B8A8484F1}" srcOrd="0" destOrd="0" presId="urn:microsoft.com/office/officeart/2005/8/layout/vList5"/>
    <dgm:cxn modelId="{71BBC32D-26B8-4464-AE87-B797490C21BD}" type="presParOf" srcId="{3CA59F1B-9C94-45B9-844F-D958F826EF33}" destId="{303AC570-7995-4B59-84B8-F1FB50D7CD3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8182E-F75B-4C79-A23A-2D596DC9119B}">
      <dsp:nvSpPr>
        <dsp:cNvPr id="0" name=""/>
        <dsp:cNvSpPr/>
      </dsp:nvSpPr>
      <dsp:spPr>
        <a:xfrm>
          <a:off x="2159204" y="2401"/>
          <a:ext cx="1169708" cy="7603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UF Health</a:t>
          </a:r>
        </a:p>
      </dsp:txBody>
      <dsp:txXfrm>
        <a:off x="2196319" y="39516"/>
        <a:ext cx="1095478" cy="686080"/>
      </dsp:txXfrm>
    </dsp:sp>
    <dsp:sp modelId="{209FC60F-C0CF-429D-AAA3-C3A131E8CE5D}">
      <dsp:nvSpPr>
        <dsp:cNvPr id="0" name=""/>
        <dsp:cNvSpPr/>
      </dsp:nvSpPr>
      <dsp:spPr>
        <a:xfrm>
          <a:off x="1224614" y="382556"/>
          <a:ext cx="3038889" cy="3038889"/>
        </a:xfrm>
        <a:custGeom>
          <a:avLst/>
          <a:gdLst/>
          <a:ahLst/>
          <a:cxnLst/>
          <a:rect l="0" t="0" r="0" b="0"/>
          <a:pathLst>
            <a:path>
              <a:moveTo>
                <a:pt x="2112339" y="120449"/>
              </a:moveTo>
              <a:arcTo wR="1519444" hR="1519444" stAng="17578036" swAng="1962156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4AF0B8-4B22-4CCC-AE44-9D6106A3B20A}">
      <dsp:nvSpPr>
        <dsp:cNvPr id="0" name=""/>
        <dsp:cNvSpPr/>
      </dsp:nvSpPr>
      <dsp:spPr>
        <a:xfrm>
          <a:off x="3604282" y="1052311"/>
          <a:ext cx="1169708" cy="7603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UF Health Physicians</a:t>
          </a:r>
        </a:p>
      </dsp:txBody>
      <dsp:txXfrm>
        <a:off x="3641397" y="1089426"/>
        <a:ext cx="1095478" cy="686080"/>
      </dsp:txXfrm>
    </dsp:sp>
    <dsp:sp modelId="{6EAC2098-3ADD-4866-9155-D9D928E9B52C}">
      <dsp:nvSpPr>
        <dsp:cNvPr id="0" name=""/>
        <dsp:cNvSpPr/>
      </dsp:nvSpPr>
      <dsp:spPr>
        <a:xfrm>
          <a:off x="1224614" y="382556"/>
          <a:ext cx="3038889" cy="3038889"/>
        </a:xfrm>
        <a:custGeom>
          <a:avLst/>
          <a:gdLst/>
          <a:ahLst/>
          <a:cxnLst/>
          <a:rect l="0" t="0" r="0" b="0"/>
          <a:pathLst>
            <a:path>
              <a:moveTo>
                <a:pt x="3036799" y="1439780"/>
              </a:moveTo>
              <a:arcTo wR="1519444" hR="1519444" stAng="21419677" swAng="2196778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B03063-5670-44A7-932A-5D728ED7E4D7}">
      <dsp:nvSpPr>
        <dsp:cNvPr id="0" name=""/>
        <dsp:cNvSpPr/>
      </dsp:nvSpPr>
      <dsp:spPr>
        <a:xfrm>
          <a:off x="3052311" y="2751102"/>
          <a:ext cx="1169708" cy="7603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External Contracts</a:t>
          </a:r>
        </a:p>
      </dsp:txBody>
      <dsp:txXfrm>
        <a:off x="3089426" y="2788217"/>
        <a:ext cx="1095478" cy="686080"/>
      </dsp:txXfrm>
    </dsp:sp>
    <dsp:sp modelId="{3A66D598-3641-4387-9030-B5C53CE03BC5}">
      <dsp:nvSpPr>
        <dsp:cNvPr id="0" name=""/>
        <dsp:cNvSpPr/>
      </dsp:nvSpPr>
      <dsp:spPr>
        <a:xfrm>
          <a:off x="1224614" y="382556"/>
          <a:ext cx="3038889" cy="3038889"/>
        </a:xfrm>
        <a:custGeom>
          <a:avLst/>
          <a:gdLst/>
          <a:ahLst/>
          <a:cxnLst/>
          <a:rect l="0" t="0" r="0" b="0"/>
          <a:pathLst>
            <a:path>
              <a:moveTo>
                <a:pt x="1821658" y="3008531"/>
              </a:moveTo>
              <a:arcTo wR="1519444" hR="1519444" stAng="4711651" swAng="1376698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BA4654-216F-4B74-8072-38BDBF9102C7}">
      <dsp:nvSpPr>
        <dsp:cNvPr id="0" name=""/>
        <dsp:cNvSpPr/>
      </dsp:nvSpPr>
      <dsp:spPr>
        <a:xfrm>
          <a:off x="1266097" y="2751102"/>
          <a:ext cx="1169708" cy="7603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DEM</a:t>
          </a:r>
        </a:p>
      </dsp:txBody>
      <dsp:txXfrm>
        <a:off x="1303212" y="2788217"/>
        <a:ext cx="1095478" cy="686080"/>
      </dsp:txXfrm>
    </dsp:sp>
    <dsp:sp modelId="{FF70A43D-87F9-4A85-AD81-B3AC13FFF7F4}">
      <dsp:nvSpPr>
        <dsp:cNvPr id="0" name=""/>
        <dsp:cNvSpPr/>
      </dsp:nvSpPr>
      <dsp:spPr>
        <a:xfrm>
          <a:off x="1224614" y="382556"/>
          <a:ext cx="3038889" cy="3038889"/>
        </a:xfrm>
        <a:custGeom>
          <a:avLst/>
          <a:gdLst/>
          <a:ahLst/>
          <a:cxnLst/>
          <a:rect l="0" t="0" r="0" b="0"/>
          <a:pathLst>
            <a:path>
              <a:moveTo>
                <a:pt x="253978" y="2360460"/>
              </a:moveTo>
              <a:arcTo wR="1519444" hR="1519444" stAng="8783545" swAng="2196778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AD69E6-D2DD-47DC-8B17-5F134EEA4543}">
      <dsp:nvSpPr>
        <dsp:cNvPr id="0" name=""/>
        <dsp:cNvSpPr/>
      </dsp:nvSpPr>
      <dsp:spPr>
        <a:xfrm>
          <a:off x="714126" y="1052311"/>
          <a:ext cx="1169708" cy="7603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</a:t>
          </a:r>
        </a:p>
      </dsp:txBody>
      <dsp:txXfrm>
        <a:off x="751241" y="1089426"/>
        <a:ext cx="1095478" cy="686080"/>
      </dsp:txXfrm>
    </dsp:sp>
    <dsp:sp modelId="{AA72B412-4E95-4711-A36C-E76B78CEB3B1}">
      <dsp:nvSpPr>
        <dsp:cNvPr id="0" name=""/>
        <dsp:cNvSpPr/>
      </dsp:nvSpPr>
      <dsp:spPr>
        <a:xfrm>
          <a:off x="1224614" y="382556"/>
          <a:ext cx="3038889" cy="3038889"/>
        </a:xfrm>
        <a:custGeom>
          <a:avLst/>
          <a:gdLst/>
          <a:ahLst/>
          <a:cxnLst/>
          <a:rect l="0" t="0" r="0" b="0"/>
          <a:pathLst>
            <a:path>
              <a:moveTo>
                <a:pt x="264684" y="662538"/>
              </a:moveTo>
              <a:arcTo wR="1519444" hR="1519444" stAng="12859808" swAng="1962156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AC1FC-3594-4B58-BBEA-6C91DFEA4E39}">
      <dsp:nvSpPr>
        <dsp:cNvPr id="0" name=""/>
        <dsp:cNvSpPr/>
      </dsp:nvSpPr>
      <dsp:spPr>
        <a:xfrm>
          <a:off x="0" y="421249"/>
          <a:ext cx="4886528" cy="2220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249" tIns="312420" rIns="379249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b="0" i="0" kern="1200"/>
            <a:t>Break Even Margin Support</a:t>
          </a:r>
          <a:r>
            <a:rPr lang="en-US" sz="1500" kern="1200">
              <a:latin typeface="Arial"/>
            </a:rPr>
            <a:t> (community sites)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b="0" i="0" kern="1200"/>
            <a:t>Block Grants</a:t>
          </a:r>
          <a:r>
            <a:rPr lang="en-US" sz="1500" kern="1200">
              <a:latin typeface="Arial"/>
            </a:rPr>
            <a:t> 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b="0" i="0" kern="1200"/>
            <a:t>APPs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b="0" i="0" kern="1200"/>
            <a:t>Capacity Management Programs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b="0" i="0" kern="1200"/>
            <a:t>Medical Directors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b="0" i="0" kern="1200"/>
            <a:t>Blended Administrative Roles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b="0" i="0" kern="1200">
              <a:latin typeface="Arial"/>
            </a:rPr>
            <a:t>IDC Incentive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b="0" i="0" kern="1200"/>
            <a:t>Residency Program Costs</a:t>
          </a:r>
          <a:endParaRPr lang="en-US" sz="1500" kern="1200"/>
        </a:p>
      </dsp:txBody>
      <dsp:txXfrm>
        <a:off x="0" y="421249"/>
        <a:ext cx="4886528" cy="2220750"/>
      </dsp:txXfrm>
    </dsp:sp>
    <dsp:sp modelId="{A43C1143-150B-4F94-9E7A-ABF08DB60BE8}">
      <dsp:nvSpPr>
        <dsp:cNvPr id="0" name=""/>
        <dsp:cNvSpPr/>
      </dsp:nvSpPr>
      <dsp:spPr>
        <a:xfrm>
          <a:off x="244326" y="199849"/>
          <a:ext cx="342056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89" tIns="0" rIns="12928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Hospital Support</a:t>
          </a:r>
          <a:endParaRPr lang="en-US" sz="1500" kern="1200"/>
        </a:p>
      </dsp:txBody>
      <dsp:txXfrm>
        <a:off x="265942" y="221465"/>
        <a:ext cx="3377337" cy="399568"/>
      </dsp:txXfrm>
    </dsp:sp>
    <dsp:sp modelId="{CF867363-0FFA-488E-A4D3-7B5F62BB46CB}">
      <dsp:nvSpPr>
        <dsp:cNvPr id="0" name=""/>
        <dsp:cNvSpPr/>
      </dsp:nvSpPr>
      <dsp:spPr>
        <a:xfrm>
          <a:off x="0" y="2944399"/>
          <a:ext cx="48865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1A9302-4FE8-4F4F-AD28-18DC5D80FE6C}">
      <dsp:nvSpPr>
        <dsp:cNvPr id="0" name=""/>
        <dsp:cNvSpPr/>
      </dsp:nvSpPr>
      <dsp:spPr>
        <a:xfrm>
          <a:off x="244326" y="2722999"/>
          <a:ext cx="342056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89" tIns="0" rIns="12928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Margin Retention</a:t>
          </a:r>
          <a:endParaRPr lang="en-US" sz="1500" kern="1200"/>
        </a:p>
      </dsp:txBody>
      <dsp:txXfrm>
        <a:off x="265942" y="2744615"/>
        <a:ext cx="3377337" cy="399568"/>
      </dsp:txXfrm>
    </dsp:sp>
    <dsp:sp modelId="{C6BFAA7F-90A0-4815-A716-5934183D8E37}">
      <dsp:nvSpPr>
        <dsp:cNvPr id="0" name=""/>
        <dsp:cNvSpPr/>
      </dsp:nvSpPr>
      <dsp:spPr>
        <a:xfrm>
          <a:off x="0" y="3624799"/>
          <a:ext cx="48865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BAF2C0-CDC2-49CC-9BA1-1B401342E45A}">
      <dsp:nvSpPr>
        <dsp:cNvPr id="0" name=""/>
        <dsp:cNvSpPr/>
      </dsp:nvSpPr>
      <dsp:spPr>
        <a:xfrm>
          <a:off x="244326" y="3403399"/>
          <a:ext cx="3420569" cy="442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89" tIns="0" rIns="12928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Endowed Chairs</a:t>
          </a:r>
          <a:endParaRPr lang="en-US" sz="1500" kern="1200"/>
        </a:p>
      </dsp:txBody>
      <dsp:txXfrm>
        <a:off x="265942" y="3425015"/>
        <a:ext cx="3377337" cy="3995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5DB2C-E9F9-4D42-ADF0-C4531D63E7DE}">
      <dsp:nvSpPr>
        <dsp:cNvPr id="0" name=""/>
        <dsp:cNvSpPr/>
      </dsp:nvSpPr>
      <dsp:spPr>
        <a:xfrm rot="5400000">
          <a:off x="4910669" y="-2177065"/>
          <a:ext cx="815468" cy="5377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Implement an enhanced front end model with additional MDs, PAs, and RNs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Compete with other hospital-wide new initiative requests in a financially constrained environment</a:t>
          </a:r>
        </a:p>
      </dsp:txBody>
      <dsp:txXfrm rot="-5400000">
        <a:off x="2629551" y="143861"/>
        <a:ext cx="5337896" cy="735852"/>
      </dsp:txXfrm>
    </dsp:sp>
    <dsp:sp modelId="{EE9E24EC-CE7F-431C-95AA-25E7C467917B}">
      <dsp:nvSpPr>
        <dsp:cNvPr id="0" name=""/>
        <dsp:cNvSpPr/>
      </dsp:nvSpPr>
      <dsp:spPr>
        <a:xfrm>
          <a:off x="395407" y="2119"/>
          <a:ext cx="2234143" cy="1019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Objective</a:t>
          </a:r>
        </a:p>
      </dsp:txBody>
      <dsp:txXfrm>
        <a:off x="445167" y="51879"/>
        <a:ext cx="2134623" cy="919815"/>
      </dsp:txXfrm>
    </dsp:sp>
    <dsp:sp modelId="{5D50157C-37C4-4029-8427-070BC67297D2}">
      <dsp:nvSpPr>
        <dsp:cNvPr id="0" name=""/>
        <dsp:cNvSpPr/>
      </dsp:nvSpPr>
      <dsp:spPr>
        <a:xfrm rot="5400000">
          <a:off x="4910669" y="-1106762"/>
          <a:ext cx="815468" cy="5377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Determine the financial value to the hospital per inpatient boarding in 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Understand how actual financial value compared to hospital inpatient revenue assumptions/budgets</a:t>
          </a:r>
        </a:p>
      </dsp:txBody>
      <dsp:txXfrm rot="-5400000">
        <a:off x="2629551" y="1214164"/>
        <a:ext cx="5337896" cy="735852"/>
      </dsp:txXfrm>
    </dsp:sp>
    <dsp:sp modelId="{A030865C-2F25-4CC3-80FF-0729A9744514}">
      <dsp:nvSpPr>
        <dsp:cNvPr id="0" name=""/>
        <dsp:cNvSpPr/>
      </dsp:nvSpPr>
      <dsp:spPr>
        <a:xfrm>
          <a:off x="395407" y="1072421"/>
          <a:ext cx="2234143" cy="1019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Analysis</a:t>
          </a:r>
        </a:p>
      </dsp:txBody>
      <dsp:txXfrm>
        <a:off x="445167" y="1122181"/>
        <a:ext cx="2134623" cy="919815"/>
      </dsp:txXfrm>
    </dsp:sp>
    <dsp:sp modelId="{622EA555-6B1F-488B-8CFF-F877268C4F4F}">
      <dsp:nvSpPr>
        <dsp:cNvPr id="0" name=""/>
        <dsp:cNvSpPr/>
      </dsp:nvSpPr>
      <dsp:spPr>
        <a:xfrm rot="5400000">
          <a:off x="4910669" y="-36460"/>
          <a:ext cx="815468" cy="5377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Inpatient revenue budgets were not adjusted for actual discharge volume as inpatient census and boarding increased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Favorable inpatient revenue was effectively funding other deficits across the organization</a:t>
          </a:r>
        </a:p>
      </dsp:txBody>
      <dsp:txXfrm rot="-5400000">
        <a:off x="2629551" y="2284466"/>
        <a:ext cx="5337896" cy="735852"/>
      </dsp:txXfrm>
    </dsp:sp>
    <dsp:sp modelId="{70923256-EE49-4E21-8B07-221B21CF676E}">
      <dsp:nvSpPr>
        <dsp:cNvPr id="0" name=""/>
        <dsp:cNvSpPr/>
      </dsp:nvSpPr>
      <dsp:spPr>
        <a:xfrm>
          <a:off x="395407" y="2142724"/>
          <a:ext cx="2234143" cy="1019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Findings</a:t>
          </a:r>
        </a:p>
      </dsp:txBody>
      <dsp:txXfrm>
        <a:off x="445167" y="2192484"/>
        <a:ext cx="2134623" cy="919815"/>
      </dsp:txXfrm>
    </dsp:sp>
    <dsp:sp modelId="{303AC570-7995-4B59-84B8-F1FB50D7CD32}">
      <dsp:nvSpPr>
        <dsp:cNvPr id="0" name=""/>
        <dsp:cNvSpPr/>
      </dsp:nvSpPr>
      <dsp:spPr>
        <a:xfrm rot="5400000">
          <a:off x="4910669" y="1033842"/>
          <a:ext cx="815468" cy="53777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Submitted an ROI+ new initiative using the previously unbudgeted inpatient revenue* to fund staffing for new front end model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Funds transferred to the practice to fully cover all MD and PA FTEs hired to staff the pod</a:t>
          </a:r>
        </a:p>
      </dsp:txBody>
      <dsp:txXfrm rot="-5400000">
        <a:off x="2629551" y="3354768"/>
        <a:ext cx="5337896" cy="735852"/>
      </dsp:txXfrm>
    </dsp:sp>
    <dsp:sp modelId="{70C5DBE2-E0EF-4023-87D5-398B8A8484F1}">
      <dsp:nvSpPr>
        <dsp:cNvPr id="0" name=""/>
        <dsp:cNvSpPr/>
      </dsp:nvSpPr>
      <dsp:spPr>
        <a:xfrm>
          <a:off x="395407" y="3213026"/>
          <a:ext cx="2234143" cy="1019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Outcomes</a:t>
          </a:r>
        </a:p>
      </dsp:txBody>
      <dsp:txXfrm>
        <a:off x="445167" y="3262786"/>
        <a:ext cx="2134623" cy="919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10e4ebf1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10e4ebf1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- Afiliate support for institution is direct and % of revenue </a:t>
            </a:r>
          </a:p>
          <a:p>
            <a:pPr marL="158750" indent="0">
              <a:buNone/>
            </a:pPr>
            <a:endParaRPr lang="en-US"/>
          </a:p>
          <a:p>
            <a:pPr marL="158750" indent="0">
              <a:buNone/>
            </a:pPr>
            <a:r>
              <a:rPr lang="en-US"/>
              <a:t>In addition:</a:t>
            </a:r>
          </a:p>
          <a:p>
            <a:pPr marL="457200" indent="-298450">
              <a:buFontTx/>
              <a:buChar char="-"/>
            </a:pPr>
            <a:r>
              <a:rPr lang="en-US"/>
              <a:t>Grants and contracts</a:t>
            </a:r>
          </a:p>
          <a:p>
            <a:pPr marL="457200" indent="-298450">
              <a:buFontTx/>
              <a:buChar char="-"/>
            </a:pPr>
            <a:r>
              <a:rPr lang="en-US"/>
              <a:t>Departmental endowment </a:t>
            </a:r>
          </a:p>
        </p:txBody>
      </p:sp>
    </p:spTree>
    <p:extLst>
      <p:ext uri="{BB962C8B-B14F-4D97-AF65-F5344CB8AC3E}">
        <p14:creationId xmlns:p14="http://schemas.microsoft.com/office/powerpoint/2010/main" val="2076313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 support centralized via pass through from hospital/health system to COM then DEM (includes ACGME required support)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Dean’s commitments and endowment funds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support: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 funded Medical Director roles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Shortfall support – clinical services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External Contracts (mostly EMS)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Potential differences...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academic/education support through State General Revenue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79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65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43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21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4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EMF Title">
  <p:cSld name="SAEMF 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57200" y="307413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7225" y="1534440"/>
            <a:ext cx="3771900" cy="4385099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 baseline="0"/>
            </a:lvl5pPr>
            <a:lvl6pPr>
              <a:defRPr baseline="0"/>
            </a:lvl6pPr>
          </a:lstStyle>
          <a:p>
            <a:pPr lvl="3"/>
            <a:r>
              <a:rPr lang="en-US"/>
              <a:t>Column 1 Title</a:t>
            </a:r>
          </a:p>
          <a:p>
            <a:pPr lvl="4"/>
            <a:r>
              <a:rPr lang="en-US"/>
              <a:t>This is paragraph style to use for a brief description.</a:t>
            </a:r>
          </a:p>
          <a:p>
            <a:pPr lvl="5"/>
            <a:r>
              <a:rPr lang="en-US"/>
              <a:t>Sixth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6"/>
            <a:r>
              <a:rPr lang="en-US"/>
              <a:t>Seventh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947047" y="1534440"/>
            <a:ext cx="3771900" cy="4385099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  <a:lvl6pPr>
              <a:defRPr baseline="0"/>
            </a:lvl6pPr>
            <a:lvl7pPr>
              <a:defRPr baseline="0"/>
            </a:lvl7pPr>
          </a:lstStyle>
          <a:p>
            <a:pPr lvl="3"/>
            <a:r>
              <a:rPr lang="en-US"/>
              <a:t>Column 2 Title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6"/>
            <a:r>
              <a:rPr lang="en-US"/>
              <a:t>Seventh level</a:t>
            </a:r>
            <a:endParaRPr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0127" y="1534440"/>
            <a:ext cx="0" cy="4385099"/>
          </a:xfrm>
          <a:prstGeom prst="line">
            <a:avLst/>
          </a:prstGeom>
          <a:ln w="9525">
            <a:solidFill>
              <a:srgbClr val="326F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/>
          <p:cNvSpPr>
            <a:spLocks noGrp="1"/>
          </p:cNvSpPr>
          <p:nvPr>
            <p:ph type="title" hasCustomPrompt="1"/>
          </p:nvPr>
        </p:nvSpPr>
        <p:spPr>
          <a:xfrm>
            <a:off x="425820" y="481264"/>
            <a:ext cx="8292363" cy="370238"/>
          </a:xfrm>
        </p:spPr>
        <p:txBody>
          <a:bodyPr anchor="t"/>
          <a:lstStyle>
            <a:lvl1pPr>
              <a:defRPr baseline="0"/>
            </a:lvl1pPr>
          </a:lstStyle>
          <a:p>
            <a:r>
              <a:rPr lang="en-US"/>
              <a:t>Two Column 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25819" y="899965"/>
            <a:ext cx="8225801" cy="298585"/>
          </a:xfrm>
        </p:spPr>
        <p:txBody>
          <a:bodyPr lIns="0" tIns="0" anchor="ctr">
            <a:noAutofit/>
          </a:bodyPr>
          <a:lstStyle>
            <a:lvl1pPr marL="0" indent="0">
              <a:lnSpc>
                <a:spcPct val="95000"/>
              </a:lnSpc>
              <a:buNone/>
              <a:defRPr sz="1351" baseline="0">
                <a:solidFill>
                  <a:schemeClr val="accent3"/>
                </a:solidFill>
                <a:latin typeface="+mj-lt"/>
              </a:defRPr>
            </a:lvl1pPr>
            <a:lvl2pPr marL="257252" indent="0">
              <a:buNone/>
              <a:defRPr/>
            </a:lvl2pPr>
            <a:lvl3pPr marL="514505" indent="0">
              <a:buNone/>
              <a:defRPr/>
            </a:lvl3pPr>
            <a:lvl4pPr marL="771757" indent="0">
              <a:buNone/>
              <a:defRPr/>
            </a:lvl4pPr>
            <a:lvl5pPr marL="1029008" indent="0">
              <a:buNone/>
              <a:defRPr/>
            </a:lvl5pPr>
          </a:lstStyle>
          <a:p>
            <a:pPr lvl="0"/>
            <a:r>
              <a:rPr lang="en-US"/>
              <a:t>This is what the subtitle looks like</a:t>
            </a:r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1"/>
            <a:ext cx="9144000" cy="145374"/>
          </a:xfrm>
          <a:prstGeom prst="rect">
            <a:avLst/>
          </a:prstGeom>
          <a:solidFill>
            <a:srgbClr val="0949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10" name="TextBox 9"/>
          <p:cNvSpPr txBox="1"/>
          <p:nvPr userDrawn="1"/>
        </p:nvSpPr>
        <p:spPr>
          <a:xfrm>
            <a:off x="257243" y="6451783"/>
            <a:ext cx="297955" cy="306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lnSpc>
                <a:spcPct val="94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charset="0"/>
              <a:buNone/>
            </a:pPr>
            <a:fld id="{D91D4CDF-0149-E84F-8EE5-CE1963E31B7D}" type="slidenum">
              <a:rPr lang="en-US" sz="1050" dirty="0">
                <a:solidFill>
                  <a:schemeClr val="bg1">
                    <a:lumMod val="50000"/>
                  </a:schemeClr>
                </a:solidFill>
              </a:rPr>
              <a:pPr marL="0" indent="0" algn="ctr">
                <a:lnSpc>
                  <a:spcPct val="94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buFont typeface="Arial" charset="0"/>
                <a:buNone/>
              </a:pPr>
              <a:t>‹#›</a:t>
            </a:fld>
            <a:endParaRPr lang="en-US" sz="105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25083" y="1558962"/>
            <a:ext cx="8293100" cy="4235115"/>
          </a:xfrm>
        </p:spPr>
        <p:txBody>
          <a:bodyPr/>
          <a:lstStyle>
            <a:lvl1pPr marL="0" indent="0">
              <a:buFontTx/>
              <a:buNone/>
              <a:defRPr sz="1576" baseline="0">
                <a:solidFill>
                  <a:schemeClr val="tx1"/>
                </a:solidFill>
              </a:defRPr>
            </a:lvl1pPr>
            <a:lvl2pPr>
              <a:defRPr sz="975"/>
            </a:lvl2pPr>
            <a:lvl3pPr>
              <a:defRPr sz="825"/>
            </a:lvl3pPr>
            <a:lvl4pPr>
              <a:spcBef>
                <a:spcPts val="225"/>
              </a:spcBef>
              <a:spcAft>
                <a:spcPts val="638"/>
              </a:spcAft>
              <a:defRPr sz="1200" b="1">
                <a:solidFill>
                  <a:srgbClr val="326F65"/>
                </a:solidFill>
              </a:defRPr>
            </a:lvl4pPr>
            <a:lvl5pPr>
              <a:spcAft>
                <a:spcPts val="450"/>
              </a:spcAft>
              <a:defRPr/>
            </a:lvl5pPr>
            <a:lvl6pPr>
              <a:spcBef>
                <a:spcPts val="600"/>
              </a:spcBef>
              <a:defRPr b="1" i="0" baseline="0"/>
            </a:lvl6pPr>
            <a:lvl7pPr>
              <a:defRPr>
                <a:solidFill>
                  <a:srgbClr val="094995"/>
                </a:solidFill>
              </a:defRPr>
            </a:lvl7pPr>
            <a:lvl8pPr>
              <a:spcBef>
                <a:spcPts val="3001"/>
              </a:spcBef>
              <a:spcAft>
                <a:spcPts val="0"/>
              </a:spcAft>
              <a:defRPr sz="3752" b="0" baseline="0"/>
            </a:lvl8pPr>
            <a:lvl9pPr>
              <a:spcBef>
                <a:spcPts val="225"/>
              </a:spcBef>
              <a:spcAft>
                <a:spcPts val="225"/>
              </a:spcAft>
              <a:defRPr sz="1801" b="1" cap="none" spc="-113" baseline="0"/>
            </a:lvl9pPr>
          </a:lstStyle>
          <a:p>
            <a:pPr lvl="3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1"/>
            <a:ext cx="9144000" cy="145374"/>
          </a:xfrm>
          <a:prstGeom prst="rect">
            <a:avLst/>
          </a:prstGeom>
          <a:solidFill>
            <a:srgbClr val="0949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9" name="TextBox 8"/>
          <p:cNvSpPr txBox="1"/>
          <p:nvPr userDrawn="1"/>
        </p:nvSpPr>
        <p:spPr>
          <a:xfrm>
            <a:off x="257243" y="6451783"/>
            <a:ext cx="297955" cy="306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lnSpc>
                <a:spcPct val="94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charset="0"/>
              <a:buNone/>
            </a:pPr>
            <a:fld id="{D91D4CDF-0149-E84F-8EE5-CE1963E31B7D}" type="slidenum">
              <a:rPr lang="en-US" sz="1050" dirty="0">
                <a:solidFill>
                  <a:schemeClr val="bg1">
                    <a:lumMod val="50000"/>
                  </a:schemeClr>
                </a:solidFill>
              </a:rPr>
              <a:pPr marL="0" indent="0" algn="ctr">
                <a:lnSpc>
                  <a:spcPct val="94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buFont typeface="Arial" charset="0"/>
                <a:buNone/>
              </a:pPr>
              <a:t>‹#›</a:t>
            </a:fld>
            <a:endParaRPr lang="en-US" sz="10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425820" y="481264"/>
            <a:ext cx="8292363" cy="37023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25082" y="926912"/>
            <a:ext cx="8249480" cy="260481"/>
          </a:xfrm>
        </p:spPr>
        <p:txBody>
          <a:bodyPr lIns="0" tIns="0" anchor="ctr">
            <a:noAutofit/>
          </a:bodyPr>
          <a:lstStyle>
            <a:lvl1pPr marL="0" indent="0">
              <a:lnSpc>
                <a:spcPct val="95000"/>
              </a:lnSpc>
              <a:buNone/>
              <a:defRPr sz="1351">
                <a:solidFill>
                  <a:schemeClr val="accent3"/>
                </a:solidFill>
                <a:latin typeface="+mj-lt"/>
              </a:defRPr>
            </a:lvl1pPr>
            <a:lvl2pPr marL="257252" indent="0">
              <a:buNone/>
              <a:defRPr/>
            </a:lvl2pPr>
            <a:lvl3pPr marL="514505" indent="0">
              <a:buNone/>
              <a:defRPr/>
            </a:lvl3pPr>
            <a:lvl4pPr marL="771757" indent="0">
              <a:buNone/>
              <a:defRPr/>
            </a:lvl4pPr>
            <a:lvl5pPr marL="1029008" indent="0">
              <a:buNone/>
              <a:defRPr/>
            </a:lvl5pPr>
          </a:lstStyle>
          <a:p>
            <a:pPr lvl="0"/>
            <a:r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36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7225" y="1534439"/>
            <a:ext cx="2366010" cy="4231298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88996" y="1534439"/>
            <a:ext cx="2366010" cy="4231298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357558" y="1534439"/>
            <a:ext cx="2366010" cy="4231298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094192" y="1534441"/>
            <a:ext cx="0" cy="4231299"/>
          </a:xfrm>
          <a:prstGeom prst="line">
            <a:avLst/>
          </a:prstGeom>
          <a:ln w="9525">
            <a:solidFill>
              <a:srgbClr val="326F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6053645" y="1534441"/>
            <a:ext cx="0" cy="4231299"/>
          </a:xfrm>
          <a:prstGeom prst="line">
            <a:avLst/>
          </a:prstGeom>
          <a:ln w="9525">
            <a:solidFill>
              <a:srgbClr val="326F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0"/>
            <a:ext cx="9144000" cy="145374"/>
          </a:xfrm>
          <a:prstGeom prst="rect">
            <a:avLst/>
          </a:prstGeom>
          <a:solidFill>
            <a:srgbClr val="0949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57243" y="6451783"/>
            <a:ext cx="297955" cy="306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lnSpc>
                <a:spcPct val="94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charset="0"/>
              <a:buNone/>
            </a:pPr>
            <a:fld id="{D91D4CDF-0149-E84F-8EE5-CE1963E31B7D}" type="slidenum">
              <a:rPr lang="en-US" sz="1050" dirty="0">
                <a:solidFill>
                  <a:schemeClr val="bg1">
                    <a:lumMod val="50000"/>
                  </a:schemeClr>
                </a:solidFill>
              </a:rPr>
              <a:pPr marL="0" indent="0" algn="ctr">
                <a:lnSpc>
                  <a:spcPct val="94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buFont typeface="Arial" charset="0"/>
                <a:buNone/>
              </a:pPr>
              <a:t>‹#›</a:t>
            </a:fld>
            <a:endParaRPr lang="en-US" sz="10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25820" y="481264"/>
            <a:ext cx="8292363" cy="37023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25820" y="926913"/>
            <a:ext cx="8248742" cy="260481"/>
          </a:xfrm>
        </p:spPr>
        <p:txBody>
          <a:bodyPr lIns="0" tIns="0" anchor="ctr">
            <a:noAutofit/>
          </a:bodyPr>
          <a:lstStyle>
            <a:lvl1pPr marL="0" indent="0">
              <a:lnSpc>
                <a:spcPct val="95000"/>
              </a:lnSpc>
              <a:buNone/>
              <a:defRPr sz="1351">
                <a:solidFill>
                  <a:schemeClr val="accent3"/>
                </a:solidFill>
                <a:latin typeface="+mj-lt"/>
              </a:defRPr>
            </a:lvl1pPr>
            <a:lvl2pPr marL="257252" indent="0">
              <a:buNone/>
              <a:defRPr/>
            </a:lvl2pPr>
            <a:lvl3pPr marL="514505" indent="0">
              <a:buNone/>
              <a:defRPr/>
            </a:lvl3pPr>
            <a:lvl4pPr marL="771757" indent="0">
              <a:buNone/>
              <a:defRPr/>
            </a:lvl4pPr>
            <a:lvl5pPr marL="1029008" indent="0">
              <a:buNone/>
              <a:defRPr/>
            </a:lvl5pPr>
          </a:lstStyle>
          <a:p>
            <a:pPr lvl="0"/>
            <a:r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925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6593" y="1773595"/>
            <a:ext cx="2165183" cy="3992142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7964" y="1773595"/>
            <a:ext cx="2197512" cy="3992142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376720" y="1773595"/>
            <a:ext cx="2157680" cy="3992142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426339" y="1534442"/>
            <a:ext cx="2553809" cy="4231299"/>
          </a:xfrm>
          <a:prstGeom prst="rect">
            <a:avLst/>
          </a:prstGeom>
          <a:noFill/>
          <a:ln w="9525">
            <a:solidFill>
              <a:srgbClr val="326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013"/>
          </a:p>
        </p:txBody>
      </p:sp>
      <p:sp>
        <p:nvSpPr>
          <p:cNvPr id="14" name="Rectangle 13"/>
          <p:cNvSpPr/>
          <p:nvPr userDrawn="1"/>
        </p:nvSpPr>
        <p:spPr>
          <a:xfrm>
            <a:off x="3295097" y="1534442"/>
            <a:ext cx="2553809" cy="4231299"/>
          </a:xfrm>
          <a:prstGeom prst="rect">
            <a:avLst/>
          </a:prstGeom>
          <a:noFill/>
          <a:ln w="9525">
            <a:solidFill>
              <a:srgbClr val="326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013"/>
          </a:p>
        </p:txBody>
      </p:sp>
      <p:sp>
        <p:nvSpPr>
          <p:cNvPr id="16" name="Rectangle 15"/>
          <p:cNvSpPr/>
          <p:nvPr userDrawn="1"/>
        </p:nvSpPr>
        <p:spPr>
          <a:xfrm>
            <a:off x="6163855" y="1534442"/>
            <a:ext cx="2553809" cy="4231299"/>
          </a:xfrm>
          <a:prstGeom prst="rect">
            <a:avLst/>
          </a:prstGeom>
          <a:noFill/>
          <a:ln w="9525">
            <a:solidFill>
              <a:srgbClr val="326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013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1"/>
            <a:ext cx="9144000" cy="145374"/>
          </a:xfrm>
          <a:prstGeom prst="rect">
            <a:avLst/>
          </a:prstGeom>
          <a:solidFill>
            <a:srgbClr val="0949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57243" y="6451783"/>
            <a:ext cx="297955" cy="306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lnSpc>
                <a:spcPct val="94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charset="0"/>
              <a:buNone/>
            </a:pPr>
            <a:fld id="{D91D4CDF-0149-E84F-8EE5-CE1963E31B7D}" type="slidenum">
              <a:rPr lang="en-US" sz="1050" dirty="0">
                <a:solidFill>
                  <a:schemeClr val="bg1">
                    <a:lumMod val="50000"/>
                  </a:schemeClr>
                </a:solidFill>
              </a:rPr>
              <a:pPr marL="0" indent="0" algn="ctr">
                <a:lnSpc>
                  <a:spcPct val="94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buFont typeface="Arial" charset="0"/>
                <a:buNone/>
              </a:pPr>
              <a:t>‹#›</a:t>
            </a:fld>
            <a:endParaRPr lang="en-US" sz="10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425820" y="481264"/>
            <a:ext cx="8292363" cy="37023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25820" y="926911"/>
            <a:ext cx="8248742" cy="260480"/>
          </a:xfrm>
        </p:spPr>
        <p:txBody>
          <a:bodyPr lIns="0" tIns="0" anchor="ctr">
            <a:noAutofit/>
          </a:bodyPr>
          <a:lstStyle>
            <a:lvl1pPr marL="0" indent="0">
              <a:lnSpc>
                <a:spcPct val="95000"/>
              </a:lnSpc>
              <a:buNone/>
              <a:defRPr sz="1351">
                <a:solidFill>
                  <a:schemeClr val="accent3"/>
                </a:solidFill>
                <a:latin typeface="+mj-lt"/>
              </a:defRPr>
            </a:lvl1pPr>
            <a:lvl2pPr marL="257252" indent="0">
              <a:buNone/>
              <a:defRPr/>
            </a:lvl2pPr>
            <a:lvl3pPr marL="514505" indent="0">
              <a:buNone/>
              <a:defRPr/>
            </a:lvl3pPr>
            <a:lvl4pPr marL="771757" indent="0">
              <a:buNone/>
              <a:defRPr/>
            </a:lvl4pPr>
            <a:lvl5pPr marL="1029008" indent="0">
              <a:buNone/>
              <a:defRPr/>
            </a:lvl5pPr>
          </a:lstStyle>
          <a:p>
            <a:pPr lvl="0"/>
            <a:r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501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436307" y="1534438"/>
            <a:ext cx="1785686" cy="4231298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5" name="Content Placeholder 3"/>
          <p:cNvSpPr>
            <a:spLocks noGrp="1"/>
          </p:cNvSpPr>
          <p:nvPr>
            <p:ph sz="half" idx="2"/>
          </p:nvPr>
        </p:nvSpPr>
        <p:spPr>
          <a:xfrm>
            <a:off x="2548446" y="1534438"/>
            <a:ext cx="1868106" cy="4231298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6" name="Content Placeholder 7"/>
          <p:cNvSpPr>
            <a:spLocks noGrp="1"/>
          </p:cNvSpPr>
          <p:nvPr>
            <p:ph sz="quarter" idx="13"/>
          </p:nvPr>
        </p:nvSpPr>
        <p:spPr>
          <a:xfrm>
            <a:off x="6813504" y="1534438"/>
            <a:ext cx="1800145" cy="4231298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8" name="Content Placeholder 7"/>
          <p:cNvSpPr>
            <a:spLocks noGrp="1"/>
          </p:cNvSpPr>
          <p:nvPr>
            <p:ph sz="quarter" idx="15"/>
          </p:nvPr>
        </p:nvSpPr>
        <p:spPr>
          <a:xfrm>
            <a:off x="4684761" y="1534438"/>
            <a:ext cx="1789192" cy="4231298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cxnSp>
        <p:nvCxnSpPr>
          <p:cNvPr id="48" name="Straight Connector 47"/>
          <p:cNvCxnSpPr/>
          <p:nvPr userDrawn="1"/>
        </p:nvCxnSpPr>
        <p:spPr>
          <a:xfrm>
            <a:off x="2380961" y="1534438"/>
            <a:ext cx="0" cy="4231298"/>
          </a:xfrm>
          <a:prstGeom prst="line">
            <a:avLst/>
          </a:prstGeom>
          <a:ln w="9525">
            <a:solidFill>
              <a:srgbClr val="326F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4548088" y="1534438"/>
            <a:ext cx="0" cy="4231298"/>
          </a:xfrm>
          <a:prstGeom prst="line">
            <a:avLst/>
          </a:prstGeom>
          <a:ln w="9525">
            <a:solidFill>
              <a:srgbClr val="326F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6646636" y="1534438"/>
            <a:ext cx="0" cy="4231298"/>
          </a:xfrm>
          <a:prstGeom prst="line">
            <a:avLst/>
          </a:prstGeom>
          <a:ln w="9525">
            <a:solidFill>
              <a:srgbClr val="326F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1"/>
            <a:ext cx="9144000" cy="145374"/>
          </a:xfrm>
          <a:prstGeom prst="rect">
            <a:avLst/>
          </a:prstGeom>
          <a:solidFill>
            <a:srgbClr val="0949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57243" y="6451783"/>
            <a:ext cx="297955" cy="306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lnSpc>
                <a:spcPct val="94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charset="0"/>
              <a:buNone/>
            </a:pPr>
            <a:fld id="{D91D4CDF-0149-E84F-8EE5-CE1963E31B7D}" type="slidenum">
              <a:rPr lang="en-US" sz="1050" dirty="0">
                <a:solidFill>
                  <a:schemeClr val="bg1">
                    <a:lumMod val="50000"/>
                  </a:schemeClr>
                </a:solidFill>
              </a:rPr>
              <a:pPr marL="0" indent="0" algn="ctr">
                <a:lnSpc>
                  <a:spcPct val="94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buFont typeface="Arial" charset="0"/>
                <a:buNone/>
              </a:pPr>
              <a:t>‹#›</a:t>
            </a:fld>
            <a:endParaRPr lang="en-US" sz="10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425820" y="481264"/>
            <a:ext cx="8292363" cy="37023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25820" y="926911"/>
            <a:ext cx="8248742" cy="260480"/>
          </a:xfrm>
        </p:spPr>
        <p:txBody>
          <a:bodyPr lIns="0" tIns="0" anchor="ctr">
            <a:noAutofit/>
          </a:bodyPr>
          <a:lstStyle>
            <a:lvl1pPr marL="0" indent="0">
              <a:lnSpc>
                <a:spcPct val="95000"/>
              </a:lnSpc>
              <a:buNone/>
              <a:defRPr sz="1351">
                <a:solidFill>
                  <a:schemeClr val="accent3"/>
                </a:solidFill>
                <a:latin typeface="+mj-lt"/>
              </a:defRPr>
            </a:lvl1pPr>
            <a:lvl2pPr marL="257252" indent="0">
              <a:buNone/>
              <a:defRPr/>
            </a:lvl2pPr>
            <a:lvl3pPr marL="514505" indent="0">
              <a:buNone/>
              <a:defRPr/>
            </a:lvl3pPr>
            <a:lvl4pPr marL="771757" indent="0">
              <a:buNone/>
              <a:defRPr/>
            </a:lvl4pPr>
            <a:lvl5pPr marL="1029008" indent="0">
              <a:buNone/>
              <a:defRPr/>
            </a:lvl5pPr>
          </a:lstStyle>
          <a:p>
            <a:pPr lvl="0"/>
            <a:r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605533" y="1808759"/>
            <a:ext cx="1493015" cy="3766131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5" name="Content Placeholder 3"/>
          <p:cNvSpPr>
            <a:spLocks noGrp="1"/>
          </p:cNvSpPr>
          <p:nvPr>
            <p:ph sz="half" idx="2"/>
          </p:nvPr>
        </p:nvSpPr>
        <p:spPr>
          <a:xfrm>
            <a:off x="2717674" y="1808759"/>
            <a:ext cx="1561719" cy="3766131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6" name="Content Placeholder 7"/>
          <p:cNvSpPr>
            <a:spLocks noGrp="1"/>
          </p:cNvSpPr>
          <p:nvPr>
            <p:ph sz="quarter" idx="13"/>
          </p:nvPr>
        </p:nvSpPr>
        <p:spPr>
          <a:xfrm>
            <a:off x="6982731" y="1808759"/>
            <a:ext cx="1562339" cy="3766131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8" name="Content Placeholder 7"/>
          <p:cNvSpPr>
            <a:spLocks noGrp="1"/>
          </p:cNvSpPr>
          <p:nvPr>
            <p:ph sz="quarter" idx="15"/>
          </p:nvPr>
        </p:nvSpPr>
        <p:spPr>
          <a:xfrm>
            <a:off x="4853989" y="1808759"/>
            <a:ext cx="1565101" cy="3766131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  <a:lvl2pPr>
              <a:buClr>
                <a:srgbClr val="326F65"/>
              </a:buClr>
              <a:defRPr/>
            </a:lvl2pPr>
            <a:lvl3pPr>
              <a:buClr>
                <a:srgbClr val="326F65"/>
              </a:buClr>
              <a:defRPr/>
            </a:lvl3pPr>
            <a:lvl4pPr>
              <a:buClr>
                <a:srgbClr val="326F65"/>
              </a:buClr>
              <a:defRPr sz="1576"/>
            </a:lvl4pPr>
            <a:lvl5pPr>
              <a:buClr>
                <a:srgbClr val="326F6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2" name="Rectangle 31"/>
          <p:cNvSpPr/>
          <p:nvPr userDrawn="1"/>
        </p:nvSpPr>
        <p:spPr>
          <a:xfrm>
            <a:off x="426340" y="1534442"/>
            <a:ext cx="1909596" cy="4231299"/>
          </a:xfrm>
          <a:prstGeom prst="rect">
            <a:avLst/>
          </a:prstGeom>
          <a:noFill/>
          <a:ln w="9525">
            <a:solidFill>
              <a:srgbClr val="326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013"/>
          </a:p>
        </p:txBody>
      </p:sp>
      <p:sp>
        <p:nvSpPr>
          <p:cNvPr id="33" name="Rectangle 32"/>
          <p:cNvSpPr/>
          <p:nvPr userDrawn="1"/>
        </p:nvSpPr>
        <p:spPr>
          <a:xfrm>
            <a:off x="2555551" y="1534442"/>
            <a:ext cx="1909596" cy="4231299"/>
          </a:xfrm>
          <a:prstGeom prst="rect">
            <a:avLst/>
          </a:prstGeom>
          <a:noFill/>
          <a:ln w="9525">
            <a:solidFill>
              <a:srgbClr val="326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013"/>
          </a:p>
        </p:txBody>
      </p:sp>
      <p:sp>
        <p:nvSpPr>
          <p:cNvPr id="34" name="Rectangle 33"/>
          <p:cNvSpPr/>
          <p:nvPr userDrawn="1"/>
        </p:nvSpPr>
        <p:spPr>
          <a:xfrm>
            <a:off x="4684760" y="1534442"/>
            <a:ext cx="1909596" cy="4231299"/>
          </a:xfrm>
          <a:prstGeom prst="rect">
            <a:avLst/>
          </a:prstGeom>
          <a:noFill/>
          <a:ln w="9525">
            <a:solidFill>
              <a:srgbClr val="326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013"/>
          </a:p>
        </p:txBody>
      </p:sp>
      <p:sp>
        <p:nvSpPr>
          <p:cNvPr id="35" name="Rectangle 34"/>
          <p:cNvSpPr/>
          <p:nvPr userDrawn="1"/>
        </p:nvSpPr>
        <p:spPr>
          <a:xfrm>
            <a:off x="6813971" y="1534442"/>
            <a:ext cx="1909596" cy="4231299"/>
          </a:xfrm>
          <a:prstGeom prst="rect">
            <a:avLst/>
          </a:prstGeom>
          <a:noFill/>
          <a:ln w="9525">
            <a:solidFill>
              <a:srgbClr val="326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013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1"/>
            <a:ext cx="9144000" cy="145374"/>
          </a:xfrm>
          <a:prstGeom prst="rect">
            <a:avLst/>
          </a:prstGeom>
          <a:solidFill>
            <a:srgbClr val="0949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57243" y="6451783"/>
            <a:ext cx="297955" cy="306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lnSpc>
                <a:spcPct val="94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charset="0"/>
              <a:buNone/>
            </a:pPr>
            <a:fld id="{D91D4CDF-0149-E84F-8EE5-CE1963E31B7D}" type="slidenum">
              <a:rPr lang="en-US" sz="1050" dirty="0">
                <a:solidFill>
                  <a:schemeClr val="bg1">
                    <a:lumMod val="50000"/>
                  </a:schemeClr>
                </a:solidFill>
              </a:rPr>
              <a:pPr marL="0" indent="0" algn="ctr">
                <a:lnSpc>
                  <a:spcPct val="94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buFont typeface="Arial" charset="0"/>
                <a:buNone/>
              </a:pPr>
              <a:t>‹#›</a:t>
            </a:fld>
            <a:endParaRPr lang="en-US" sz="10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425820" y="481264"/>
            <a:ext cx="8292363" cy="37023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25820" y="926911"/>
            <a:ext cx="8248742" cy="260480"/>
          </a:xfrm>
        </p:spPr>
        <p:txBody>
          <a:bodyPr lIns="0" tIns="0" anchor="ctr">
            <a:noAutofit/>
          </a:bodyPr>
          <a:lstStyle>
            <a:lvl1pPr marL="0" indent="0">
              <a:lnSpc>
                <a:spcPct val="95000"/>
              </a:lnSpc>
              <a:buNone/>
              <a:defRPr sz="1351">
                <a:solidFill>
                  <a:schemeClr val="accent3"/>
                </a:solidFill>
                <a:latin typeface="+mj-lt"/>
              </a:defRPr>
            </a:lvl1pPr>
            <a:lvl2pPr marL="257252" indent="0">
              <a:buNone/>
              <a:defRPr/>
            </a:lvl2pPr>
            <a:lvl3pPr marL="514505" indent="0">
              <a:buNone/>
              <a:defRPr/>
            </a:lvl3pPr>
            <a:lvl4pPr marL="771757" indent="0">
              <a:buNone/>
              <a:defRPr/>
            </a:lvl4pPr>
            <a:lvl5pPr marL="1029008" indent="0">
              <a:buNone/>
              <a:defRPr/>
            </a:lvl5pPr>
          </a:lstStyle>
          <a:p>
            <a:pPr lvl="0"/>
            <a:r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121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419695" y="1503459"/>
            <a:ext cx="8301395" cy="4262277"/>
          </a:xfrm>
        </p:spPr>
        <p:txBody>
          <a:bodyPr/>
          <a:lstStyle>
            <a:lvl1pPr>
              <a:buClr>
                <a:srgbClr val="326F65"/>
              </a:buClr>
              <a:defRPr/>
            </a:lvl1pPr>
          </a:lstStyle>
          <a:p>
            <a:r>
              <a:rPr lang="en-US"/>
              <a:t>Click icon to add chart</a:t>
            </a:r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" y="1"/>
            <a:ext cx="9144000" cy="145374"/>
          </a:xfrm>
          <a:prstGeom prst="rect">
            <a:avLst/>
          </a:prstGeom>
          <a:solidFill>
            <a:srgbClr val="0949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257243" y="6451783"/>
            <a:ext cx="297955" cy="306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 algn="ctr">
              <a:lnSpc>
                <a:spcPct val="94000"/>
              </a:lnSpc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Arial" charset="0"/>
              <a:buNone/>
            </a:pPr>
            <a:fld id="{D91D4CDF-0149-E84F-8EE5-CE1963E31B7D}" type="slidenum">
              <a:rPr lang="en-US" sz="1050" dirty="0">
                <a:solidFill>
                  <a:schemeClr val="bg1">
                    <a:lumMod val="50000"/>
                  </a:schemeClr>
                </a:solidFill>
              </a:rPr>
              <a:pPr marL="0" indent="0" algn="ctr">
                <a:lnSpc>
                  <a:spcPct val="94000"/>
                </a:lnSpc>
                <a:spcBef>
                  <a:spcPts val="6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buFont typeface="Arial" charset="0"/>
                <a:buNone/>
              </a:pPr>
              <a:t>‹#›</a:t>
            </a:fld>
            <a:endParaRPr lang="en-US" sz="10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25820" y="481264"/>
            <a:ext cx="8292363" cy="37023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25820" y="926911"/>
            <a:ext cx="8248742" cy="260480"/>
          </a:xfrm>
        </p:spPr>
        <p:txBody>
          <a:bodyPr lIns="0" tIns="0" anchor="ctr">
            <a:noAutofit/>
          </a:bodyPr>
          <a:lstStyle>
            <a:lvl1pPr marL="0" indent="0">
              <a:lnSpc>
                <a:spcPct val="95000"/>
              </a:lnSpc>
              <a:buNone/>
              <a:defRPr sz="1351">
                <a:solidFill>
                  <a:schemeClr val="accent3"/>
                </a:solidFill>
                <a:latin typeface="+mj-lt"/>
              </a:defRPr>
            </a:lvl1pPr>
            <a:lvl2pPr marL="257252" indent="0">
              <a:buNone/>
              <a:defRPr/>
            </a:lvl2pPr>
            <a:lvl3pPr marL="514505" indent="0">
              <a:buNone/>
              <a:defRPr/>
            </a:lvl3pPr>
            <a:lvl4pPr marL="771757" indent="0">
              <a:buNone/>
              <a:defRPr/>
            </a:lvl4pPr>
            <a:lvl5pPr marL="1029008" indent="0">
              <a:buNone/>
              <a:defRPr/>
            </a:lvl5pPr>
          </a:lstStyle>
          <a:p>
            <a:pPr lvl="0"/>
            <a:r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41141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32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79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4"/>
          <p:cNvSpPr>
            <a:spLocks noGrp="1"/>
          </p:cNvSpPr>
          <p:nvPr>
            <p:ph sz="quarter" idx="12"/>
          </p:nvPr>
        </p:nvSpPr>
        <p:spPr>
          <a:xfrm>
            <a:off x="2908800" y="1004042"/>
            <a:ext cx="2644039" cy="1443468"/>
          </a:xfrm>
        </p:spPr>
        <p:txBody>
          <a:bodyPr wrap="square" numCol="1" spcCol="274320"/>
          <a:lstStyle>
            <a:lvl1pPr marL="196513" indent="-196513">
              <a:buClr>
                <a:srgbClr val="326F65"/>
              </a:buClr>
              <a:buSzPct val="100000"/>
              <a:buFont typeface="+mj-lt"/>
              <a:buAutoNum type="arabicPeriod"/>
              <a:defRPr sz="1125" b="1" cap="all" spc="28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95619" indent="0">
              <a:spcBef>
                <a:spcPts val="113"/>
              </a:spcBef>
              <a:buFont typeface="Arial" panose="020B0604020202020204" pitchFamily="34" charset="0"/>
              <a:buChar char="​"/>
              <a:tabLst/>
              <a:defRPr sz="900" b="0">
                <a:solidFill>
                  <a:schemeClr val="accent3"/>
                </a:solidFill>
              </a:defRPr>
            </a:lvl2pPr>
            <a:lvl3pPr marL="318887" indent="-123266">
              <a:buFont typeface="Arial" panose="020B0604020202020204" pitchFamily="34" charset="0"/>
              <a:buChar char="•"/>
              <a:defRPr sz="900" b="0" baseline="0">
                <a:solidFill>
                  <a:schemeClr val="accent3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2908800" y="2640013"/>
            <a:ext cx="2644039" cy="1631995"/>
          </a:xfrm>
        </p:spPr>
        <p:txBody>
          <a:bodyPr wrap="square" numCol="1" spcCol="274320"/>
          <a:lstStyle>
            <a:lvl1pPr marL="196513" indent="-196513">
              <a:buClr>
                <a:srgbClr val="326F65"/>
              </a:buClr>
              <a:buSzPct val="100000"/>
              <a:buFont typeface="+mj-lt"/>
              <a:buAutoNum type="arabicPeriod" startAt="2"/>
              <a:defRPr sz="1125" b="1" cap="all" spc="28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95619" indent="0">
              <a:spcBef>
                <a:spcPts val="113"/>
              </a:spcBef>
              <a:buFont typeface="Arial" panose="020B0604020202020204" pitchFamily="34" charset="0"/>
              <a:buChar char="​"/>
              <a:tabLst/>
              <a:defRPr sz="900">
                <a:solidFill>
                  <a:schemeClr val="accent3"/>
                </a:solidFill>
              </a:defRPr>
            </a:lvl2pPr>
            <a:lvl3pPr marL="318887" indent="-123266">
              <a:buFont typeface="Arial" panose="020B0604020202020204" pitchFamily="34" charset="0"/>
              <a:buChar char="•"/>
              <a:defRPr sz="900" baseline="0">
                <a:solidFill>
                  <a:schemeClr val="accent3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Content Placeholder 4"/>
          <p:cNvSpPr>
            <a:spLocks noGrp="1"/>
          </p:cNvSpPr>
          <p:nvPr>
            <p:ph sz="quarter" idx="14"/>
          </p:nvPr>
        </p:nvSpPr>
        <p:spPr>
          <a:xfrm>
            <a:off x="2908800" y="4362869"/>
            <a:ext cx="2644039" cy="1282846"/>
          </a:xfrm>
        </p:spPr>
        <p:txBody>
          <a:bodyPr wrap="square" numCol="1" spcCol="274320"/>
          <a:lstStyle>
            <a:lvl1pPr marL="196513" indent="-196513">
              <a:buClr>
                <a:srgbClr val="326F65"/>
              </a:buClr>
              <a:buSzPct val="100000"/>
              <a:buFont typeface="+mj-lt"/>
              <a:buAutoNum type="arabicPeriod" startAt="3"/>
              <a:defRPr sz="1125" b="1" cap="all" spc="28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95619" indent="0">
              <a:spcBef>
                <a:spcPts val="113"/>
              </a:spcBef>
              <a:buFont typeface="Arial" panose="020B0604020202020204" pitchFamily="34" charset="0"/>
              <a:buChar char="​"/>
              <a:tabLst/>
              <a:defRPr sz="900">
                <a:solidFill>
                  <a:schemeClr val="accent3"/>
                </a:solidFill>
              </a:defRPr>
            </a:lvl2pPr>
            <a:lvl3pPr marL="318887" indent="-123266">
              <a:buFont typeface="Arial" panose="020B0604020202020204" pitchFamily="34" charset="0"/>
              <a:buChar char="•"/>
              <a:defRPr sz="900">
                <a:solidFill>
                  <a:schemeClr val="accent3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5959737" y="1004042"/>
            <a:ext cx="2644039" cy="1443468"/>
          </a:xfrm>
        </p:spPr>
        <p:txBody>
          <a:bodyPr wrap="square" numCol="1" spcCol="274320"/>
          <a:lstStyle>
            <a:lvl1pPr marL="196513" indent="-196513">
              <a:buClr>
                <a:srgbClr val="326F65"/>
              </a:buClr>
              <a:buSzPct val="100000"/>
              <a:buFont typeface="+mj-lt"/>
              <a:buAutoNum type="arabicPeriod" startAt="4"/>
              <a:defRPr sz="1125" b="1" cap="all" spc="28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95619" indent="0">
              <a:spcBef>
                <a:spcPts val="113"/>
              </a:spcBef>
              <a:buFont typeface="Arial" panose="020B0604020202020204" pitchFamily="34" charset="0"/>
              <a:buChar char="​"/>
              <a:tabLst/>
              <a:defRPr sz="900">
                <a:solidFill>
                  <a:schemeClr val="accent3"/>
                </a:solidFill>
              </a:defRPr>
            </a:lvl2pPr>
            <a:lvl3pPr marL="318887" indent="-123266">
              <a:buFont typeface="Arial" panose="020B0604020202020204" pitchFamily="34" charset="0"/>
              <a:buChar char="•"/>
              <a:defRPr sz="900">
                <a:solidFill>
                  <a:schemeClr val="accent3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Content Placeholder 4"/>
          <p:cNvSpPr>
            <a:spLocks noGrp="1"/>
          </p:cNvSpPr>
          <p:nvPr>
            <p:ph sz="quarter" idx="16"/>
          </p:nvPr>
        </p:nvSpPr>
        <p:spPr>
          <a:xfrm>
            <a:off x="5959737" y="2640010"/>
            <a:ext cx="2644039" cy="1631994"/>
          </a:xfrm>
        </p:spPr>
        <p:txBody>
          <a:bodyPr wrap="square" numCol="1" spcCol="274320"/>
          <a:lstStyle>
            <a:lvl1pPr marL="196513" indent="-196513">
              <a:buClr>
                <a:srgbClr val="326F65"/>
              </a:buClr>
              <a:buSzPct val="100000"/>
              <a:buFont typeface="+mj-lt"/>
              <a:buAutoNum type="arabicPeriod" startAt="5"/>
              <a:defRPr sz="1125" b="1" cap="all" spc="28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95619" indent="0">
              <a:spcBef>
                <a:spcPts val="113"/>
              </a:spcBef>
              <a:buFont typeface="Arial" panose="020B0604020202020204" pitchFamily="34" charset="0"/>
              <a:buChar char="​"/>
              <a:tabLst/>
              <a:defRPr sz="900">
                <a:solidFill>
                  <a:schemeClr val="accent3"/>
                </a:solidFill>
              </a:defRPr>
            </a:lvl2pPr>
            <a:lvl3pPr marL="318887" indent="-123266">
              <a:buFont typeface="Arial" panose="020B0604020202020204" pitchFamily="34" charset="0"/>
              <a:buChar char="•"/>
              <a:defRPr sz="900">
                <a:solidFill>
                  <a:schemeClr val="accent3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Content Placeholder 4"/>
          <p:cNvSpPr>
            <a:spLocks noGrp="1"/>
          </p:cNvSpPr>
          <p:nvPr>
            <p:ph sz="quarter" idx="17"/>
          </p:nvPr>
        </p:nvSpPr>
        <p:spPr>
          <a:xfrm>
            <a:off x="5959737" y="4362869"/>
            <a:ext cx="2644039" cy="1282846"/>
          </a:xfrm>
        </p:spPr>
        <p:txBody>
          <a:bodyPr wrap="square" numCol="1" spcCol="274320"/>
          <a:lstStyle>
            <a:lvl1pPr marL="196513" indent="-196513">
              <a:buClr>
                <a:srgbClr val="326F65"/>
              </a:buClr>
              <a:buSzPct val="100000"/>
              <a:buFont typeface="+mj-lt"/>
              <a:buAutoNum type="arabicPeriod" startAt="6"/>
              <a:defRPr sz="1125" b="1" cap="all" spc="28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95619" indent="0">
              <a:spcBef>
                <a:spcPts val="113"/>
              </a:spcBef>
              <a:buFont typeface="Arial" panose="020B0604020202020204" pitchFamily="34" charset="0"/>
              <a:buChar char="​"/>
              <a:tabLst/>
              <a:defRPr sz="900">
                <a:solidFill>
                  <a:schemeClr val="accent3"/>
                </a:solidFill>
              </a:defRPr>
            </a:lvl2pPr>
            <a:lvl3pPr marL="318887" indent="-123266">
              <a:buFont typeface="Arial" panose="020B0604020202020204" pitchFamily="34" charset="0"/>
              <a:buChar char="•"/>
              <a:defRPr sz="900">
                <a:solidFill>
                  <a:schemeClr val="accent3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"/>
            <a:ext cx="2501901" cy="6857999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6449384" y="5910400"/>
            <a:ext cx="2268278" cy="824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013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0808" y="0"/>
            <a:ext cx="1900286" cy="6858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2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89148" y="1162138"/>
            <a:ext cx="5205962" cy="3128963"/>
          </a:xfrm>
          <a:prstGeom prst="rect">
            <a:avLst/>
          </a:prstGeom>
        </p:spPr>
        <p:txBody>
          <a:bodyPr rIns="0" bIns="0" anchor="b">
            <a:normAutofit/>
          </a:bodyPr>
          <a:lstStyle>
            <a:lvl1pPr marL="130412" indent="-97364" algn="l">
              <a:lnSpc>
                <a:spcPct val="100000"/>
              </a:lnSpc>
              <a:tabLst/>
              <a:defRPr sz="2476">
                <a:solidFill>
                  <a:srgbClr val="094995"/>
                </a:solidFill>
              </a:defRPr>
            </a:lvl1pPr>
          </a:lstStyle>
          <a:p>
            <a:r>
              <a:t>“Click to type quote here. Type quotation marks before and </a:t>
            </a:r>
            <a:br>
              <a:rPr/>
            </a:br>
            <a:r>
              <a:t>after text.”</a:t>
            </a:r>
          </a:p>
        </p:txBody>
      </p:sp>
      <p:sp>
        <p:nvSpPr>
          <p:cNvPr id="10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1389149" y="5100297"/>
            <a:ext cx="5469731" cy="32385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94000"/>
              </a:lnSpc>
              <a:buNone/>
              <a:defRPr sz="1013" b="1" cap="none" spc="0" baseline="0">
                <a:solidFill>
                  <a:srgbClr val="094995"/>
                </a:solidFill>
                <a:latin typeface="+mj-lt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</a:p>
        </p:txBody>
      </p:sp>
      <p:sp>
        <p:nvSpPr>
          <p:cNvPr id="8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1389148" y="5462247"/>
            <a:ext cx="5466517" cy="323850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788" b="1" cap="all" spc="113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Title and position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1" y="4700588"/>
            <a:ext cx="9144000" cy="0"/>
          </a:xfrm>
          <a:prstGeom prst="line">
            <a:avLst/>
          </a:prstGeom>
          <a:ln w="50800">
            <a:solidFill>
              <a:srgbClr val="326F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09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EMF Pg 2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 descr="SAEM Foundation.jpg"/>
          <p:cNvPicPr preferRelativeResize="0"/>
          <p:nvPr/>
        </p:nvPicPr>
        <p:blipFill rotWithShape="1">
          <a:blip r:embed="rId2">
            <a:alphaModFix/>
          </a:blip>
          <a:srcRect b="16651"/>
          <a:stretch/>
        </p:blipFill>
        <p:spPr>
          <a:xfrm>
            <a:off x="0" y="0"/>
            <a:ext cx="9144000" cy="571601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20054" y="2279253"/>
            <a:ext cx="8303895" cy="35179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900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447" y="2793794"/>
            <a:ext cx="8297108" cy="1922586"/>
          </a:xfrm>
        </p:spPr>
        <p:txBody>
          <a:bodyPr wrap="square">
            <a:normAutofit/>
          </a:bodyPr>
          <a:lstStyle>
            <a:lvl1pPr marL="2680" indent="-2680" algn="ctr">
              <a:lnSpc>
                <a:spcPct val="100000"/>
              </a:lnSpc>
              <a:buFont typeface="Arial" panose="020B0604020202020204" pitchFamily="34" charset="0"/>
              <a:buChar char="​"/>
              <a:defRPr sz="4951" spc="0" baseline="0">
                <a:solidFill>
                  <a:srgbClr val="094995"/>
                </a:solidFill>
                <a:latin typeface="+mj-lt"/>
              </a:defRPr>
            </a:lvl1pPr>
            <a:lvl2pPr marL="893" indent="-893" algn="ctr">
              <a:lnSpc>
                <a:spcPct val="100000"/>
              </a:lnSpc>
              <a:spcBef>
                <a:spcPts val="3038"/>
              </a:spcBef>
              <a:buFont typeface="Arial" panose="020B0604020202020204" pitchFamily="34" charset="0"/>
              <a:buChar char="​"/>
              <a:defRPr sz="1181">
                <a:solidFill>
                  <a:srgbClr val="094995"/>
                </a:solidFill>
              </a:defRPr>
            </a:lvl2pPr>
            <a:lvl3pPr marL="1787" indent="-1787" algn="ctr">
              <a:buFont typeface="Arial" panose="020B0604020202020204" pitchFamily="34" charset="0"/>
              <a:buChar char="​"/>
              <a:defRPr sz="1351">
                <a:solidFill>
                  <a:schemeClr val="accent6"/>
                </a:solidFill>
              </a:defRPr>
            </a:lvl3pPr>
            <a:lvl4pPr algn="ctr">
              <a:defRPr sz="1351">
                <a:solidFill>
                  <a:schemeClr val="accent6"/>
                </a:solidFill>
              </a:defRPr>
            </a:lvl4pPr>
            <a:lvl5pPr algn="ctr">
              <a:defRPr sz="1351">
                <a:solidFill>
                  <a:schemeClr val="accent6"/>
                </a:solidFill>
              </a:defRPr>
            </a:lvl5pPr>
          </a:lstStyle>
          <a:p>
            <a:pPr lvl="0"/>
            <a:r>
              <a:t>Headline copy</a:t>
            </a:r>
          </a:p>
          <a:p>
            <a:pPr lvl="1"/>
            <a:r>
              <a:t>Sub-headline copy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01" r="18955"/>
          <a:stretch/>
        </p:blipFill>
        <p:spPr>
          <a:xfrm>
            <a:off x="3900368" y="0"/>
            <a:ext cx="5243633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900369" y="0"/>
            <a:ext cx="4809667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59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655"/>
          <a:stretch/>
        </p:blipFill>
        <p:spPr>
          <a:xfrm>
            <a:off x="3900368" y="0"/>
            <a:ext cx="5243633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855582" y="0"/>
            <a:ext cx="4809667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5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alphaModFix amt="7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959"/>
          <a:stretch/>
        </p:blipFill>
        <p:spPr>
          <a:xfrm>
            <a:off x="2093413" y="0"/>
            <a:ext cx="7050587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082695" y="0"/>
            <a:ext cx="620596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94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020"/>
          <a:stretch/>
        </p:blipFill>
        <p:spPr>
          <a:xfrm>
            <a:off x="3200701" y="0"/>
            <a:ext cx="59432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122382" y="0"/>
            <a:ext cx="5377323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2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94" r="1"/>
          <a:stretch/>
        </p:blipFill>
        <p:spPr>
          <a:xfrm>
            <a:off x="3858630" y="0"/>
            <a:ext cx="5287752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813845" y="0"/>
            <a:ext cx="4809667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69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21" r="1"/>
          <a:stretch/>
        </p:blipFill>
        <p:spPr>
          <a:xfrm>
            <a:off x="4324515" y="1"/>
            <a:ext cx="4819485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813845" y="0"/>
            <a:ext cx="4809667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91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8" r="34259"/>
          <a:stretch/>
        </p:blipFill>
        <p:spPr>
          <a:xfrm>
            <a:off x="3733788" y="0"/>
            <a:ext cx="5410213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733788" y="0"/>
            <a:ext cx="4809667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66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901"/>
          <a:stretch/>
        </p:blipFill>
        <p:spPr>
          <a:xfrm>
            <a:off x="3733788" y="0"/>
            <a:ext cx="5410213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733788" y="0"/>
            <a:ext cx="4809667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23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743"/>
          <a:stretch/>
        </p:blipFill>
        <p:spPr>
          <a:xfrm>
            <a:off x="4455825" y="1"/>
            <a:ext cx="4688176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411039" y="0"/>
            <a:ext cx="4809667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15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 descr="SAEM Foundation.jpg"/>
          <p:cNvPicPr preferRelativeResize="0"/>
          <p:nvPr/>
        </p:nvPicPr>
        <p:blipFill rotWithShape="1">
          <a:blip r:embed="rId2">
            <a:alphaModFix/>
          </a:blip>
          <a:srcRect b="17702"/>
          <a:stretch/>
        </p:blipFill>
        <p:spPr>
          <a:xfrm>
            <a:off x="0" y="0"/>
            <a:ext cx="9144000" cy="564396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670"/>
          <a:stretch/>
        </p:blipFill>
        <p:spPr>
          <a:xfrm>
            <a:off x="3900368" y="0"/>
            <a:ext cx="5243633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900369" y="0"/>
            <a:ext cx="4809667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37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49AF1B3-BBDA-574F-9DAF-490F66870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692" y="1"/>
            <a:ext cx="437034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785692" y="0"/>
            <a:ext cx="4129709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2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8BD695-CA37-3E48-9149-B63EFAEE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218" y="2"/>
            <a:ext cx="4699782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A7D6325-6FB6-9E47-9A6B-7583CC176FEE}"/>
              </a:ext>
            </a:extLst>
          </p:cNvPr>
          <p:cNvSpPr/>
          <p:nvPr userDrawn="1"/>
        </p:nvSpPr>
        <p:spPr>
          <a:xfrm>
            <a:off x="4444218" y="0"/>
            <a:ext cx="3358375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5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1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145156F-440A-744C-8F13-6BFA639CF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3310" y="0"/>
            <a:ext cx="464069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7073A76-C60A-5641-8595-091317991927}"/>
              </a:ext>
            </a:extLst>
          </p:cNvPr>
          <p:cNvSpPr/>
          <p:nvPr userDrawn="1"/>
        </p:nvSpPr>
        <p:spPr>
          <a:xfrm>
            <a:off x="4444218" y="0"/>
            <a:ext cx="3514252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06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05F794-5448-3F46-AB03-1830EBC45C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1" y="0"/>
            <a:ext cx="4343399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7CC678C-8026-444E-A1BA-992549F67318}"/>
              </a:ext>
            </a:extLst>
          </p:cNvPr>
          <p:cNvSpPr/>
          <p:nvPr userDrawn="1"/>
        </p:nvSpPr>
        <p:spPr>
          <a:xfrm>
            <a:off x="4800600" y="0"/>
            <a:ext cx="3661117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3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D51F26E-74F8-0447-9800-2FD9E901DF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"/>
          <a:stretch/>
        </p:blipFill>
        <p:spPr>
          <a:xfrm>
            <a:off x="5072368" y="6826"/>
            <a:ext cx="4071632" cy="68511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7CC678C-8026-444E-A1BA-992549F67318}"/>
              </a:ext>
            </a:extLst>
          </p:cNvPr>
          <p:cNvSpPr/>
          <p:nvPr userDrawn="1"/>
        </p:nvSpPr>
        <p:spPr>
          <a:xfrm>
            <a:off x="5072368" y="0"/>
            <a:ext cx="3389349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36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#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B30453-28C8-0F4A-A99B-8C3579E4E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39"/>
          <a:stretch/>
        </p:blipFill>
        <p:spPr>
          <a:xfrm>
            <a:off x="5282910" y="0"/>
            <a:ext cx="396937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E9B94C-7ACF-8E4E-820B-9B6E4DBCD840}"/>
              </a:ext>
            </a:extLst>
          </p:cNvPr>
          <p:cNvSpPr/>
          <p:nvPr userDrawn="1"/>
        </p:nvSpPr>
        <p:spPr>
          <a:xfrm>
            <a:off x="5236621" y="0"/>
            <a:ext cx="3389349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98708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- DO NOT PRINT"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0808" y="0"/>
            <a:ext cx="1900286" cy="6858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" name="Content Placeholder 4"/>
          <p:cNvSpPr>
            <a:spLocks noGrp="1"/>
          </p:cNvSpPr>
          <p:nvPr>
            <p:ph sz="quarter" idx="12"/>
          </p:nvPr>
        </p:nvSpPr>
        <p:spPr>
          <a:xfrm>
            <a:off x="2908800" y="1004042"/>
            <a:ext cx="2644039" cy="1443468"/>
          </a:xfrm>
        </p:spPr>
        <p:txBody>
          <a:bodyPr wrap="square" numCol="1" spcCol="274320"/>
          <a:lstStyle>
            <a:lvl1pPr marL="196513" indent="-196513">
              <a:buClr>
                <a:schemeClr val="bg1"/>
              </a:buClr>
              <a:buSzPct val="100000"/>
              <a:buFont typeface="+mj-lt"/>
              <a:buAutoNum type="arabicPeriod"/>
              <a:defRPr sz="1125" b="1" cap="all" spc="2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195619" indent="0">
              <a:spcBef>
                <a:spcPts val="113"/>
              </a:spcBef>
              <a:buFont typeface="Arial" panose="020B0604020202020204" pitchFamily="34" charset="0"/>
              <a:buChar char="​"/>
              <a:tabLst/>
              <a:defRPr sz="900" b="0">
                <a:solidFill>
                  <a:schemeClr val="accent3"/>
                </a:solidFill>
              </a:defRPr>
            </a:lvl2pPr>
            <a:lvl3pPr marL="318887" indent="-123266">
              <a:buFont typeface="Arial" panose="020B0604020202020204" pitchFamily="34" charset="0"/>
              <a:buChar char="•"/>
              <a:defRPr sz="900" b="0" baseline="0">
                <a:solidFill>
                  <a:schemeClr val="accent3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2908800" y="2640013"/>
            <a:ext cx="2644039" cy="1631995"/>
          </a:xfrm>
        </p:spPr>
        <p:txBody>
          <a:bodyPr wrap="square" numCol="1" spcCol="274320"/>
          <a:lstStyle>
            <a:lvl1pPr marL="196513" indent="-196513">
              <a:buClr>
                <a:schemeClr val="bg1"/>
              </a:buClr>
              <a:buSzPct val="100000"/>
              <a:buFont typeface="+mj-lt"/>
              <a:buAutoNum type="arabicPeriod" startAt="2"/>
              <a:defRPr sz="1125" b="1" cap="all" spc="2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195619" indent="0">
              <a:spcBef>
                <a:spcPts val="113"/>
              </a:spcBef>
              <a:buFont typeface="Arial" panose="020B0604020202020204" pitchFamily="34" charset="0"/>
              <a:buChar char="​"/>
              <a:tabLst/>
              <a:defRPr sz="900">
                <a:solidFill>
                  <a:schemeClr val="accent3"/>
                </a:solidFill>
              </a:defRPr>
            </a:lvl2pPr>
            <a:lvl3pPr marL="318887" indent="-123266">
              <a:buFont typeface="Arial" panose="020B0604020202020204" pitchFamily="34" charset="0"/>
              <a:buChar char="•"/>
              <a:defRPr sz="900" baseline="0">
                <a:solidFill>
                  <a:schemeClr val="accent3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Content Placeholder 4"/>
          <p:cNvSpPr>
            <a:spLocks noGrp="1"/>
          </p:cNvSpPr>
          <p:nvPr>
            <p:ph sz="quarter" idx="14"/>
          </p:nvPr>
        </p:nvSpPr>
        <p:spPr>
          <a:xfrm>
            <a:off x="2908800" y="4362869"/>
            <a:ext cx="2644039" cy="1282846"/>
          </a:xfrm>
        </p:spPr>
        <p:txBody>
          <a:bodyPr wrap="square" numCol="1" spcCol="274320"/>
          <a:lstStyle>
            <a:lvl1pPr marL="196513" indent="-196513">
              <a:buClr>
                <a:schemeClr val="bg1"/>
              </a:buClr>
              <a:buSzPct val="100000"/>
              <a:buFont typeface="+mj-lt"/>
              <a:buAutoNum type="arabicPeriod" startAt="3"/>
              <a:defRPr sz="1125" b="1" cap="all" spc="2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195619" indent="0">
              <a:spcBef>
                <a:spcPts val="113"/>
              </a:spcBef>
              <a:buFont typeface="Arial" panose="020B0604020202020204" pitchFamily="34" charset="0"/>
              <a:buChar char="​"/>
              <a:tabLst/>
              <a:defRPr sz="900">
                <a:solidFill>
                  <a:schemeClr val="accent3"/>
                </a:solidFill>
              </a:defRPr>
            </a:lvl2pPr>
            <a:lvl3pPr marL="318887" indent="-123266">
              <a:buFont typeface="Arial" panose="020B0604020202020204" pitchFamily="34" charset="0"/>
              <a:buChar char="•"/>
              <a:defRPr sz="900">
                <a:solidFill>
                  <a:schemeClr val="accent3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5959737" y="1004042"/>
            <a:ext cx="2644039" cy="1443468"/>
          </a:xfrm>
        </p:spPr>
        <p:txBody>
          <a:bodyPr wrap="square" numCol="1" spcCol="274320"/>
          <a:lstStyle>
            <a:lvl1pPr marL="196513" indent="-196513">
              <a:buClr>
                <a:schemeClr val="bg1"/>
              </a:buClr>
              <a:buSzPct val="100000"/>
              <a:buFont typeface="+mj-lt"/>
              <a:buAutoNum type="arabicPeriod" startAt="4"/>
              <a:defRPr sz="1125" b="1" cap="all" spc="2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195619" indent="0">
              <a:spcBef>
                <a:spcPts val="113"/>
              </a:spcBef>
              <a:buFont typeface="Arial" panose="020B0604020202020204" pitchFamily="34" charset="0"/>
              <a:buChar char="​"/>
              <a:tabLst/>
              <a:defRPr sz="900">
                <a:solidFill>
                  <a:schemeClr val="accent3"/>
                </a:solidFill>
              </a:defRPr>
            </a:lvl2pPr>
            <a:lvl3pPr marL="318887" indent="-123266">
              <a:buFont typeface="Arial" panose="020B0604020202020204" pitchFamily="34" charset="0"/>
              <a:buChar char="•"/>
              <a:defRPr sz="900">
                <a:solidFill>
                  <a:schemeClr val="accent3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</a:t>
            </a:r>
            <a:r>
              <a:rPr lang="en-US" err="1"/>
              <a:t>styleS</a:t>
            </a:r>
            <a:endParaRPr lang="en-US"/>
          </a:p>
        </p:txBody>
      </p:sp>
      <p:sp>
        <p:nvSpPr>
          <p:cNvPr id="45" name="Content Placeholder 4"/>
          <p:cNvSpPr>
            <a:spLocks noGrp="1"/>
          </p:cNvSpPr>
          <p:nvPr>
            <p:ph sz="quarter" idx="16"/>
          </p:nvPr>
        </p:nvSpPr>
        <p:spPr>
          <a:xfrm>
            <a:off x="5959737" y="2640010"/>
            <a:ext cx="2644039" cy="1631994"/>
          </a:xfrm>
        </p:spPr>
        <p:txBody>
          <a:bodyPr wrap="square" numCol="1" spcCol="274320"/>
          <a:lstStyle>
            <a:lvl1pPr marL="196513" indent="-196513">
              <a:buClr>
                <a:schemeClr val="bg1"/>
              </a:buClr>
              <a:buSzPct val="100000"/>
              <a:buFont typeface="+mj-lt"/>
              <a:buAutoNum type="arabicPeriod" startAt="5"/>
              <a:defRPr sz="1125" b="1" cap="all" spc="2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195619" indent="0">
              <a:spcBef>
                <a:spcPts val="113"/>
              </a:spcBef>
              <a:buFont typeface="Arial" panose="020B0604020202020204" pitchFamily="34" charset="0"/>
              <a:buChar char="​"/>
              <a:tabLst/>
              <a:defRPr sz="900">
                <a:solidFill>
                  <a:schemeClr val="accent3"/>
                </a:solidFill>
              </a:defRPr>
            </a:lvl2pPr>
            <a:lvl3pPr marL="318887" indent="-123266">
              <a:buFont typeface="Arial" panose="020B0604020202020204" pitchFamily="34" charset="0"/>
              <a:buChar char="•"/>
              <a:defRPr sz="900">
                <a:solidFill>
                  <a:schemeClr val="accent3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Content Placeholder 4"/>
          <p:cNvSpPr>
            <a:spLocks noGrp="1"/>
          </p:cNvSpPr>
          <p:nvPr>
            <p:ph sz="quarter" idx="17"/>
          </p:nvPr>
        </p:nvSpPr>
        <p:spPr>
          <a:xfrm>
            <a:off x="5959737" y="4362869"/>
            <a:ext cx="2644039" cy="1282846"/>
          </a:xfrm>
        </p:spPr>
        <p:txBody>
          <a:bodyPr wrap="square" numCol="1" spcCol="274320"/>
          <a:lstStyle>
            <a:lvl1pPr marL="196513" indent="-196513">
              <a:buClr>
                <a:schemeClr val="bg1"/>
              </a:buClr>
              <a:buSzPct val="100000"/>
              <a:buFont typeface="+mj-lt"/>
              <a:buAutoNum type="arabicPeriod" startAt="6"/>
              <a:defRPr sz="1125" b="1" cap="all" spc="28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195619" indent="0">
              <a:spcBef>
                <a:spcPts val="113"/>
              </a:spcBef>
              <a:buFont typeface="Arial" panose="020B0604020202020204" pitchFamily="34" charset="0"/>
              <a:buChar char="​"/>
              <a:tabLst/>
              <a:defRPr sz="900">
                <a:solidFill>
                  <a:schemeClr val="accent3"/>
                </a:solidFill>
              </a:defRPr>
            </a:lvl2pPr>
            <a:lvl3pPr marL="318887" indent="-123266">
              <a:buFont typeface="Arial" panose="020B0604020202020204" pitchFamily="34" charset="0"/>
              <a:buChar char="•"/>
              <a:defRPr sz="900">
                <a:solidFill>
                  <a:schemeClr val="accent3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56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 - DO NOT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1" y="4"/>
            <a:ext cx="9144000" cy="68579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20054" y="2279253"/>
            <a:ext cx="8303895" cy="35179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900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447" y="2793794"/>
            <a:ext cx="8297108" cy="1922586"/>
          </a:xfrm>
        </p:spPr>
        <p:txBody>
          <a:bodyPr wrap="square">
            <a:normAutofit/>
          </a:bodyPr>
          <a:lstStyle>
            <a:lvl1pPr marL="2680" indent="-2680" algn="ctr">
              <a:lnSpc>
                <a:spcPct val="100000"/>
              </a:lnSpc>
              <a:buFont typeface="Arial" panose="020B0604020202020204" pitchFamily="34" charset="0"/>
              <a:buChar char="​"/>
              <a:defRPr sz="4951" spc="0" baseline="0">
                <a:solidFill>
                  <a:schemeClr val="bg1"/>
                </a:solidFill>
                <a:latin typeface="+mj-lt"/>
              </a:defRPr>
            </a:lvl1pPr>
            <a:lvl2pPr marL="893" indent="-893" algn="ctr">
              <a:lnSpc>
                <a:spcPct val="100000"/>
              </a:lnSpc>
              <a:spcBef>
                <a:spcPts val="3038"/>
              </a:spcBef>
              <a:buFont typeface="Arial" panose="020B0604020202020204" pitchFamily="34" charset="0"/>
              <a:buChar char="​"/>
              <a:defRPr sz="1181">
                <a:solidFill>
                  <a:schemeClr val="bg1"/>
                </a:solidFill>
              </a:defRPr>
            </a:lvl2pPr>
            <a:lvl3pPr marL="1787" indent="-1787" algn="ctr">
              <a:buFont typeface="Arial" panose="020B0604020202020204" pitchFamily="34" charset="0"/>
              <a:buChar char="​"/>
              <a:defRPr sz="1351">
                <a:solidFill>
                  <a:schemeClr val="accent6"/>
                </a:solidFill>
              </a:defRPr>
            </a:lvl3pPr>
            <a:lvl4pPr algn="ctr">
              <a:defRPr sz="1351">
                <a:solidFill>
                  <a:schemeClr val="accent6"/>
                </a:solidFill>
              </a:defRPr>
            </a:lvl4pPr>
            <a:lvl5pPr algn="ctr">
              <a:defRPr sz="1351">
                <a:solidFill>
                  <a:schemeClr val="accent6"/>
                </a:solidFill>
              </a:defRPr>
            </a:lvl5pPr>
          </a:lstStyle>
          <a:p>
            <a:pPr lvl="0"/>
            <a:r>
              <a:t>Headline copy</a:t>
            </a:r>
          </a:p>
          <a:p>
            <a:pPr lvl="1"/>
            <a:r>
              <a:t>Sub-headline copy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9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 1 - DO NOT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06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89148" y="1162138"/>
            <a:ext cx="5205962" cy="3128963"/>
          </a:xfrm>
          <a:prstGeom prst="rect">
            <a:avLst/>
          </a:prstGeom>
        </p:spPr>
        <p:txBody>
          <a:bodyPr rIns="0" bIns="0" anchor="b">
            <a:normAutofit/>
          </a:bodyPr>
          <a:lstStyle>
            <a:lvl1pPr marL="130412" indent="-97364" algn="l">
              <a:lnSpc>
                <a:spcPct val="100000"/>
              </a:lnSpc>
              <a:tabLst/>
              <a:defRPr sz="2476">
                <a:solidFill>
                  <a:schemeClr val="bg1"/>
                </a:solidFill>
              </a:defRPr>
            </a:lvl1pPr>
          </a:lstStyle>
          <a:p>
            <a:r>
              <a:t>“Click to type quote here. Type quotation marks before and </a:t>
            </a:r>
            <a:br>
              <a:rPr/>
            </a:br>
            <a:r>
              <a:t>after text.”</a:t>
            </a:r>
          </a:p>
        </p:txBody>
      </p:sp>
      <p:sp>
        <p:nvSpPr>
          <p:cNvPr id="10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1389149" y="5100297"/>
            <a:ext cx="5469731" cy="32385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94000"/>
              </a:lnSpc>
              <a:buNone/>
              <a:defRPr sz="1013" b="1" cap="none" spc="0" baseline="0">
                <a:solidFill>
                  <a:srgbClr val="094995"/>
                </a:solidFill>
                <a:latin typeface="+mj-lt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</a:p>
        </p:txBody>
      </p:sp>
      <p:sp>
        <p:nvSpPr>
          <p:cNvPr id="8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1389148" y="5462247"/>
            <a:ext cx="5466517" cy="323850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788" b="1" cap="all" spc="113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Title and position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0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 descr="SAEM Foundation.jpg"/>
          <p:cNvPicPr preferRelativeResize="0"/>
          <p:nvPr/>
        </p:nvPicPr>
        <p:blipFill rotWithShape="1">
          <a:blip r:embed="rId2">
            <a:alphaModFix/>
          </a:blip>
          <a:srcRect b="20103"/>
          <a:stretch/>
        </p:blipFill>
        <p:spPr>
          <a:xfrm>
            <a:off x="0" y="0"/>
            <a:ext cx="9144000" cy="547934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 2 - DO NOT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4"/>
            <a:ext cx="9144000" cy="6857999"/>
          </a:xfrm>
          <a:prstGeom prst="rect">
            <a:avLst/>
          </a:prstGeom>
        </p:spPr>
      </p:pic>
      <p:sp>
        <p:nvSpPr>
          <p:cNvPr id="106" name="Title 1"/>
          <p:cNvSpPr>
            <a:spLocks noGrp="1"/>
          </p:cNvSpPr>
          <p:nvPr>
            <p:ph type="ctrTitle" hasCustomPrompt="1"/>
          </p:nvPr>
        </p:nvSpPr>
        <p:spPr>
          <a:xfrm>
            <a:off x="1742532" y="1101864"/>
            <a:ext cx="5658938" cy="3128963"/>
          </a:xfrm>
          <a:prstGeom prst="rect">
            <a:avLst/>
          </a:prstGeom>
        </p:spPr>
        <p:txBody>
          <a:bodyPr wrap="square" rIns="0" bIns="0" anchor="b">
            <a:normAutofit/>
          </a:bodyPr>
          <a:lstStyle>
            <a:lvl1pPr marL="33050" indent="0" algn="l">
              <a:lnSpc>
                <a:spcPct val="100000"/>
              </a:lnSpc>
              <a:buFont typeface="Arial" panose="020B0604020202020204" pitchFamily="34" charset="0"/>
              <a:buNone/>
              <a:tabLst/>
              <a:defRPr sz="2476">
                <a:solidFill>
                  <a:schemeClr val="bg1"/>
                </a:solidFill>
              </a:defRPr>
            </a:lvl1pPr>
          </a:lstStyle>
          <a:p>
            <a:r>
              <a:rPr lang="en-US"/>
              <a:t>“</a:t>
            </a:r>
            <a:r>
              <a:t>Click to type quote here. Type quotation marks before and </a:t>
            </a:r>
            <a:br>
              <a:rPr/>
            </a:br>
            <a:r>
              <a:t>after text.”</a:t>
            </a:r>
          </a:p>
        </p:txBody>
      </p:sp>
      <p:sp>
        <p:nvSpPr>
          <p:cNvPr id="10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1742533" y="4505460"/>
            <a:ext cx="5658937" cy="36195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94000"/>
              </a:lnSpc>
              <a:buNone/>
              <a:defRPr sz="1013" b="0" cap="none" spc="0" baseline="0">
                <a:solidFill>
                  <a:schemeClr val="bg1"/>
                </a:solidFill>
                <a:latin typeface="+mj-lt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</a:p>
        </p:txBody>
      </p:sp>
      <p:sp>
        <p:nvSpPr>
          <p:cNvPr id="8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1742533" y="4867410"/>
            <a:ext cx="5658937" cy="27463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788" b="1" cap="all" spc="113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title and position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7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1 - DO NOT PRI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42900" y="4203290"/>
            <a:ext cx="685800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192939" indent="-192939">
              <a:lnSpc>
                <a:spcPct val="94000"/>
              </a:lnSpc>
              <a:spcBef>
                <a:spcPts val="450"/>
              </a:spcBef>
              <a:spcAft>
                <a:spcPts val="225"/>
              </a:spcAft>
              <a:buClr>
                <a:schemeClr val="accent2"/>
              </a:buClr>
              <a:buSzPct val="100000"/>
              <a:buFont typeface="Arial" charset="0"/>
              <a:buChar char="•"/>
            </a:pPr>
            <a:endParaRPr lang="en-US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3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2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alphaModFix amt="7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79" y="0"/>
            <a:ext cx="915166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6382" cy="6858000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30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92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3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5" y="0"/>
            <a:ext cx="9147587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625602" y="582506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" y="0"/>
            <a:ext cx="9146382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20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30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4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6382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" y="0"/>
            <a:ext cx="9146382" cy="6858000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30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04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5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29" y="0"/>
            <a:ext cx="9148811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625602" y="582506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9" y="0"/>
            <a:ext cx="9146382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9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06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6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6" y="0"/>
            <a:ext cx="9142917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625602" y="582506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" y="0"/>
            <a:ext cx="9146382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9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47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7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99" y="0"/>
            <a:ext cx="9154481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625602" y="582506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6382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9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86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8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6382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625602" y="582506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6382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9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51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9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6382" cy="686998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625602" y="582506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" y="11980"/>
            <a:ext cx="9146382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9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7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8" descr="SAEM Foundation.jpg"/>
          <p:cNvPicPr preferRelativeResize="0"/>
          <p:nvPr/>
        </p:nvPicPr>
        <p:blipFill rotWithShape="1">
          <a:blip r:embed="rId2">
            <a:alphaModFix/>
          </a:blip>
          <a:srcRect b="18045"/>
          <a:stretch/>
        </p:blipFill>
        <p:spPr>
          <a:xfrm>
            <a:off x="0" y="0"/>
            <a:ext cx="9144000" cy="562044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0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95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6382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8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87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1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625602" y="582506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6382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9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71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12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98600E-B073-5C4C-A33D-0B0F113601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766" b="18439"/>
          <a:stretch/>
        </p:blipFill>
        <p:spPr>
          <a:xfrm>
            <a:off x="1" y="1"/>
            <a:ext cx="9143999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625602" y="582506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3" y="0"/>
            <a:ext cx="9146382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9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67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13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04F05E-192B-B349-B93F-03CDC112E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" t="23047" r="26" b="25570"/>
          <a:stretch/>
        </p:blipFill>
        <p:spPr>
          <a:xfrm>
            <a:off x="-2384" y="1"/>
            <a:ext cx="9146384" cy="6857999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625602" y="582506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6382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9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63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14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901F32-8FAE-B74D-A99B-04C04B60F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59" b="3299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625602" y="582506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" y="0"/>
            <a:ext cx="9146382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9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58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15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1582BA8-8989-9248-ABC2-EED53AA918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64" b="329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625602" y="582506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6382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9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80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16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421737-7457-B747-BBB7-9F60C897AF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06" b="32877"/>
          <a:stretch/>
        </p:blipFill>
        <p:spPr>
          <a:xfrm flipH="1">
            <a:off x="-2" y="0"/>
            <a:ext cx="9143999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625602" y="582506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5" y="0"/>
            <a:ext cx="9146382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9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88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#17 - DO NOT PRI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9DFA25E-542E-3647-B265-79D1B4C28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" t="12062" b="36754"/>
          <a:stretch/>
        </p:blipFill>
        <p:spPr>
          <a:xfrm>
            <a:off x="-2386" y="-1"/>
            <a:ext cx="9143999" cy="6858001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625602" y="5825068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9" y="0"/>
            <a:ext cx="9146382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518030" y="2824159"/>
            <a:ext cx="5019171" cy="190040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51803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chemeClr val="bg1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518029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9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518029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94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 descr="SAEM Foundation.jpg"/>
          <p:cNvPicPr preferRelativeResize="0"/>
          <p:nvPr/>
        </p:nvPicPr>
        <p:blipFill rotWithShape="1">
          <a:blip r:embed="rId2">
            <a:alphaModFix/>
          </a:blip>
          <a:srcRect b="17017"/>
          <a:stretch/>
        </p:blipFill>
        <p:spPr>
          <a:xfrm>
            <a:off x="0" y="0"/>
            <a:ext cx="9144000" cy="569099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0" descr="SAEM Foundation.jpg"/>
          <p:cNvPicPr preferRelativeResize="0"/>
          <p:nvPr/>
        </p:nvPicPr>
        <p:blipFill rotWithShape="1">
          <a:blip r:embed="rId2">
            <a:alphaModFix/>
          </a:blip>
          <a:srcRect b="18731"/>
          <a:stretch/>
        </p:blipFill>
        <p:spPr>
          <a:xfrm>
            <a:off x="0" y="0"/>
            <a:ext cx="9144000" cy="557341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0" y="365126"/>
            <a:ext cx="3451739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3500" y="1691640"/>
            <a:ext cx="2948940" cy="338328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500" y="2093976"/>
            <a:ext cx="3429000" cy="53035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050"/>
            </a:lvl1pPr>
            <a:lvl2pPr marL="342900" indent="0">
              <a:lnSpc>
                <a:spcPts val="1500"/>
              </a:lnSpc>
              <a:buNone/>
              <a:defRPr sz="1050"/>
            </a:lvl2pPr>
            <a:lvl3pPr marL="685800" indent="0">
              <a:lnSpc>
                <a:spcPts val="1500"/>
              </a:lnSpc>
              <a:buNone/>
              <a:defRPr sz="1050"/>
            </a:lvl3pPr>
            <a:lvl4pPr marL="1028700" indent="0">
              <a:lnSpc>
                <a:spcPts val="1500"/>
              </a:lnSpc>
              <a:buNone/>
              <a:defRPr sz="1050"/>
            </a:lvl4pPr>
            <a:lvl5pPr marL="1371600" indent="0">
              <a:lnSpc>
                <a:spcPts val="15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43500" y="2962656"/>
            <a:ext cx="2948940" cy="338328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43500" y="3310128"/>
            <a:ext cx="3429000" cy="53035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050"/>
            </a:lvl1pPr>
            <a:lvl2pPr marL="342900" indent="0">
              <a:lnSpc>
                <a:spcPts val="1500"/>
              </a:lnSpc>
              <a:buNone/>
              <a:defRPr sz="1050"/>
            </a:lvl2pPr>
            <a:lvl3pPr marL="685800" indent="0">
              <a:lnSpc>
                <a:spcPts val="1500"/>
              </a:lnSpc>
              <a:buNone/>
              <a:defRPr sz="1050"/>
            </a:lvl3pPr>
            <a:lvl4pPr marL="1028700" indent="0">
              <a:lnSpc>
                <a:spcPts val="1500"/>
              </a:lnSpc>
              <a:buNone/>
              <a:defRPr sz="1050"/>
            </a:lvl4pPr>
            <a:lvl5pPr marL="1371600" indent="0">
              <a:lnSpc>
                <a:spcPts val="15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52766" y="3931920"/>
            <a:ext cx="2948940" cy="338328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52766" y="4270248"/>
            <a:ext cx="3429000" cy="53035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050"/>
            </a:lvl1pPr>
            <a:lvl2pPr marL="342900" indent="0">
              <a:lnSpc>
                <a:spcPts val="1500"/>
              </a:lnSpc>
              <a:buNone/>
              <a:defRPr sz="1050"/>
            </a:lvl2pPr>
            <a:lvl3pPr marL="685800" indent="0">
              <a:lnSpc>
                <a:spcPts val="1500"/>
              </a:lnSpc>
              <a:buNone/>
              <a:defRPr sz="1050"/>
            </a:lvl3pPr>
            <a:lvl4pPr marL="1028700" indent="0">
              <a:lnSpc>
                <a:spcPts val="1500"/>
              </a:lnSpc>
              <a:buNone/>
              <a:defRPr sz="1050"/>
            </a:lvl4pPr>
            <a:lvl5pPr marL="1371600" indent="0">
              <a:lnSpc>
                <a:spcPts val="15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52766" y="4855464"/>
            <a:ext cx="2948940" cy="338328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4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52766" y="5193792"/>
            <a:ext cx="3429000" cy="53035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buNone/>
              <a:defRPr sz="1050"/>
            </a:lvl1pPr>
            <a:lvl2pPr marL="342900" indent="0">
              <a:lnSpc>
                <a:spcPts val="1500"/>
              </a:lnSpc>
              <a:buNone/>
              <a:defRPr sz="1050"/>
            </a:lvl2pPr>
            <a:lvl3pPr marL="685800" indent="0">
              <a:lnSpc>
                <a:spcPts val="1500"/>
              </a:lnSpc>
              <a:buNone/>
              <a:defRPr sz="1050"/>
            </a:lvl3pPr>
            <a:lvl4pPr marL="1028700" indent="0">
              <a:lnSpc>
                <a:spcPts val="1500"/>
              </a:lnSpc>
              <a:buNone/>
              <a:defRPr sz="1050"/>
            </a:lvl4pPr>
            <a:lvl5pPr marL="1371600" indent="0">
              <a:lnSpc>
                <a:spcPts val="1500"/>
              </a:lnSpc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3500" y="6356351"/>
            <a:ext cx="2586038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7549" y="6356351"/>
            <a:ext cx="6858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5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03780" y="2824159"/>
            <a:ext cx="5019171" cy="1570124"/>
          </a:xfrm>
          <a:prstGeom prst="rect">
            <a:avLst/>
          </a:prstGeom>
        </p:spPr>
        <p:txBody>
          <a:bodyPr rIns="0" bIns="0" anchor="t">
            <a:normAutofit/>
          </a:bodyPr>
          <a:lstStyle>
            <a:lvl1pPr algn="l">
              <a:lnSpc>
                <a:spcPct val="100000"/>
              </a:lnSpc>
              <a:defRPr sz="2476" b="1">
                <a:solidFill>
                  <a:srgbClr val="0949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03781" y="4394285"/>
            <a:ext cx="5019170" cy="33028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5000"/>
              </a:lnSpc>
              <a:buNone/>
              <a:defRPr sz="1181" b="1">
                <a:solidFill>
                  <a:srgbClr val="326F65"/>
                </a:solidFill>
              </a:defRPr>
            </a:lvl1pPr>
            <a:lvl2pPr marL="257252" indent="0" algn="ctr">
              <a:buNone/>
              <a:defRPr sz="1125"/>
            </a:lvl2pPr>
            <a:lvl3pPr marL="514505" indent="0" algn="ctr">
              <a:buNone/>
              <a:defRPr sz="1013"/>
            </a:lvl3pPr>
            <a:lvl4pPr marL="771757" indent="0" algn="ctr">
              <a:buNone/>
              <a:defRPr sz="900"/>
            </a:lvl4pPr>
            <a:lvl5pPr marL="1029008" indent="0" algn="ctr">
              <a:buNone/>
              <a:defRPr sz="900"/>
            </a:lvl5pPr>
            <a:lvl6pPr marL="1286261" indent="0" algn="ctr">
              <a:buNone/>
              <a:defRPr sz="900"/>
            </a:lvl6pPr>
            <a:lvl7pPr marL="1543513" indent="0" algn="ctr">
              <a:buNone/>
              <a:defRPr sz="900"/>
            </a:lvl7pPr>
            <a:lvl8pPr marL="1800765" indent="0" algn="ctr">
              <a:buNone/>
              <a:defRPr sz="900"/>
            </a:lvl8pPr>
            <a:lvl9pPr marL="2058017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Text Placeholder 127"/>
          <p:cNvSpPr>
            <a:spLocks noGrp="1"/>
          </p:cNvSpPr>
          <p:nvPr>
            <p:ph type="body" sz="quarter" idx="15" hasCustomPrompt="1"/>
          </p:nvPr>
        </p:nvSpPr>
        <p:spPr>
          <a:xfrm>
            <a:off x="603780" y="568641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326F65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t>CLICK TO ADD NAME</a:t>
            </a:r>
            <a:br>
              <a:rPr/>
            </a:br>
            <a:r>
              <a:t>TITLE AND POSITION</a:t>
            </a:r>
          </a:p>
        </p:txBody>
      </p:sp>
      <p:sp>
        <p:nvSpPr>
          <p:cNvPr id="11" name="Text Placeholder 127"/>
          <p:cNvSpPr>
            <a:spLocks noGrp="1"/>
          </p:cNvSpPr>
          <p:nvPr>
            <p:ph type="body" sz="quarter" idx="16" hasCustomPrompt="1"/>
          </p:nvPr>
        </p:nvSpPr>
        <p:spPr>
          <a:xfrm>
            <a:off x="603780" y="6323002"/>
            <a:ext cx="4764881" cy="53499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4000"/>
              </a:lnSpc>
              <a:buNone/>
              <a:defRPr sz="788" b="1" cap="all" spc="197" baseline="0">
                <a:solidFill>
                  <a:srgbClr val="68737A"/>
                </a:solidFill>
                <a:latin typeface="Arial" panose="020B0604020202020204" pitchFamily="34" charset="0"/>
              </a:defRPr>
            </a:lvl1pPr>
            <a:lvl2pPr marL="257252" indent="0">
              <a:buNone/>
              <a:defRPr sz="1013" cap="all" spc="169" baseline="0">
                <a:solidFill>
                  <a:schemeClr val="bg1"/>
                </a:solidFill>
              </a:defRPr>
            </a:lvl2pPr>
            <a:lvl3pPr marL="514505" indent="0">
              <a:buNone/>
              <a:defRPr sz="900" cap="all" spc="169" baseline="0">
                <a:solidFill>
                  <a:schemeClr val="bg1"/>
                </a:solidFill>
              </a:defRPr>
            </a:lvl3pPr>
            <a:lvl4pPr marL="771757" indent="0">
              <a:buNone/>
              <a:defRPr sz="788" cap="all" spc="169" baseline="0">
                <a:solidFill>
                  <a:schemeClr val="bg1"/>
                </a:solidFill>
              </a:defRPr>
            </a:lvl4pPr>
            <a:lvl5pPr marL="1029008" indent="0">
              <a:buNone/>
              <a:defRPr sz="788" cap="all" spc="169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03" y="6255429"/>
            <a:ext cx="1480714" cy="51566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"/>
            <a:ext cx="9144000" cy="145374"/>
          </a:xfrm>
          <a:prstGeom prst="rect">
            <a:avLst/>
          </a:prstGeom>
          <a:solidFill>
            <a:srgbClr val="0949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934842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47" Type="http://schemas.openxmlformats.org/officeDocument/2006/relationships/slideLayout" Target="../slideLayouts/slideLayout55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48" Type="http://schemas.openxmlformats.org/officeDocument/2006/relationships/slideLayout" Target="../slideLayouts/slideLayout56.xml"/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" descr="Title 3 AEM.jpg"/>
          <p:cNvPicPr preferRelativeResize="0"/>
          <p:nvPr/>
        </p:nvPicPr>
        <p:blipFill rotWithShape="1">
          <a:blip r:embed="rId10">
            <a:alphaModFix/>
          </a:blip>
          <a:srcRect b="10671"/>
          <a:stretch/>
        </p:blipFill>
        <p:spPr>
          <a:xfrm>
            <a:off x="0" y="0"/>
            <a:ext cx="9144000" cy="61261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"/>
          <p:cNvSpPr txBox="1">
            <a:spLocks noGrp="1"/>
          </p:cNvSpPr>
          <p:nvPr>
            <p:ph type="title"/>
          </p:nvPr>
        </p:nvSpPr>
        <p:spPr>
          <a:xfrm>
            <a:off x="457200" y="15777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" name="Google Shape;12;p2" descr="AAAEM.png"/>
          <p:cNvPicPr preferRelativeResize="0"/>
          <p:nvPr/>
        </p:nvPicPr>
        <p:blipFill rotWithShape="1">
          <a:blip r:embed="rId11">
            <a:alphaModFix/>
          </a:blip>
          <a:srcRect t="18212" r="7735" b="21315"/>
          <a:stretch/>
        </p:blipFill>
        <p:spPr>
          <a:xfrm>
            <a:off x="5239431" y="6023400"/>
            <a:ext cx="3928091" cy="85403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5820" y="1459833"/>
            <a:ext cx="8292363" cy="50217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lnSpc>
                <a:spcPct val="100000"/>
              </a:lnSpc>
            </a:pPr>
            <a:r>
              <a:rPr lang="en-US"/>
              <a:t>Fourth level: section title or intro paragraphs, 21pt, light</a:t>
            </a:r>
          </a:p>
          <a:p>
            <a:pPr lvl="4">
              <a:lnSpc>
                <a:spcPct val="100000"/>
              </a:lnSpc>
            </a:pPr>
            <a:r>
              <a:rPr lang="en-US"/>
              <a:t>Fifth level tab is for paragraphs, 16pt, Light</a:t>
            </a:r>
          </a:p>
          <a:p>
            <a:pPr lvl="4">
              <a:lnSpc>
                <a:spcPct val="100000"/>
              </a:lnSpc>
            </a:pPr>
            <a:endParaRPr lang="en-US"/>
          </a:p>
          <a:p>
            <a:pPr lvl="5">
              <a:lnSpc>
                <a:spcPct val="100000"/>
              </a:lnSpc>
            </a:pPr>
            <a:r>
              <a:rPr lang="en-US">
                <a:latin typeface="Arial" panose="020B0604020202020204" pitchFamily="34" charset="0"/>
              </a:rPr>
              <a:t>Sixth level tab is for highlight content and can also act as a subtitle, 14pt, bold</a:t>
            </a:r>
          </a:p>
          <a:p>
            <a:pPr lvl="6">
              <a:lnSpc>
                <a:spcPct val="100000"/>
              </a:lnSpc>
            </a:pPr>
            <a:r>
              <a:rPr lang="en-US">
                <a:latin typeface="Arial" panose="020B0604020202020204" pitchFamily="34" charset="0"/>
              </a:rPr>
              <a:t>SEVENTH Level Tab a label, all caps, 18pt, bold</a:t>
            </a:r>
          </a:p>
          <a:p>
            <a:pPr lvl="7">
              <a:lnSpc>
                <a:spcPct val="100000"/>
              </a:lnSpc>
            </a:pPr>
            <a:r>
              <a:rPr lang="en-US">
                <a:latin typeface="Arial" panose="020B0604020202020204" pitchFamily="34" charset="0"/>
              </a:rPr>
              <a:t>Eighth level is for stats subheads, 16pt, bold</a:t>
            </a:r>
          </a:p>
          <a:p>
            <a:pPr lvl="8">
              <a:lnSpc>
                <a:spcPct val="100000"/>
              </a:lnSpc>
            </a:pPr>
            <a:r>
              <a:rPr lang="en-US">
                <a:latin typeface="Arial" panose="020B0604020202020204" pitchFamily="34" charset="0"/>
              </a:rPr>
              <a:t>Ninth level is for stats, 40pt</a:t>
            </a:r>
            <a:endParaRPr lang="en-US"/>
          </a:p>
          <a:p>
            <a:pPr lvl="4"/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25820" y="365126"/>
            <a:ext cx="8292363" cy="645528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50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514505" rtl="0" eaLnBrk="1" latinLnBrk="0" hangingPunct="1">
        <a:lnSpc>
          <a:spcPct val="88000"/>
        </a:lnSpc>
        <a:spcBef>
          <a:spcPct val="0"/>
        </a:spcBef>
        <a:buNone/>
        <a:defRPr sz="2101" b="1" kern="1200">
          <a:solidFill>
            <a:srgbClr val="094995"/>
          </a:solidFill>
          <a:latin typeface="+mj-lt"/>
          <a:ea typeface="+mj-ea"/>
          <a:cs typeface="+mj-cs"/>
        </a:defRPr>
      </a:lvl1pPr>
    </p:titleStyle>
    <p:bodyStyle>
      <a:lvl1pPr marL="98256" indent="-98256" algn="l" defTabSz="514505" rtl="0" eaLnBrk="1" latinLnBrk="0" hangingPunct="1">
        <a:lnSpc>
          <a:spcPct val="94000"/>
        </a:lnSpc>
        <a:spcBef>
          <a:spcPts val="450"/>
        </a:spcBef>
        <a:spcAft>
          <a:spcPts val="225"/>
        </a:spcAft>
        <a:buClr>
          <a:srgbClr val="326F65"/>
        </a:buClr>
        <a:buSzPct val="100000"/>
        <a:buFont typeface="Arial" panose="020B0604020202020204" pitchFamily="34" charset="0"/>
        <a:buChar char="•"/>
        <a:defRPr sz="1125" kern="1200">
          <a:solidFill>
            <a:srgbClr val="68737A"/>
          </a:solidFill>
          <a:latin typeface="+mn-lt"/>
          <a:ea typeface="+mn-ea"/>
          <a:cs typeface="+mn-cs"/>
        </a:defRPr>
      </a:lvl1pPr>
      <a:lvl2pPr marL="192939" indent="-94683" algn="l" defTabSz="514505" rtl="0" eaLnBrk="1" latinLnBrk="0" hangingPunct="1">
        <a:lnSpc>
          <a:spcPct val="94000"/>
        </a:lnSpc>
        <a:spcBef>
          <a:spcPts val="338"/>
        </a:spcBef>
        <a:spcAft>
          <a:spcPts val="225"/>
        </a:spcAft>
        <a:buClr>
          <a:srgbClr val="326F65"/>
        </a:buClr>
        <a:buSzPct val="100000"/>
        <a:buFont typeface="Arial" charset="0"/>
        <a:buChar char="•"/>
        <a:defRPr sz="1125" kern="1200">
          <a:solidFill>
            <a:srgbClr val="68737A"/>
          </a:solidFill>
          <a:latin typeface="+mn-lt"/>
          <a:ea typeface="+mn-ea"/>
          <a:cs typeface="+mn-cs"/>
        </a:defRPr>
      </a:lvl2pPr>
      <a:lvl3pPr marL="289409" indent="-96470" algn="l" defTabSz="514505" rtl="0" eaLnBrk="1" latinLnBrk="0" hangingPunct="1">
        <a:lnSpc>
          <a:spcPct val="94000"/>
        </a:lnSpc>
        <a:spcBef>
          <a:spcPts val="338"/>
        </a:spcBef>
        <a:spcAft>
          <a:spcPts val="225"/>
        </a:spcAft>
        <a:buClr>
          <a:srgbClr val="326F65"/>
        </a:buClr>
        <a:buSzPct val="100000"/>
        <a:buFont typeface="Arial" charset="0"/>
        <a:buChar char="•"/>
        <a:defRPr sz="1013" kern="1200">
          <a:solidFill>
            <a:srgbClr val="68737A"/>
          </a:solidFill>
          <a:latin typeface="+mn-lt"/>
          <a:ea typeface="+mn-ea"/>
          <a:cs typeface="+mn-cs"/>
        </a:defRPr>
      </a:lvl3pPr>
      <a:lvl4pPr marL="0" indent="0" algn="l" defTabSz="514505" rtl="0" eaLnBrk="1" latinLnBrk="0" hangingPunct="1">
        <a:lnSpc>
          <a:spcPct val="89000"/>
        </a:lnSpc>
        <a:spcBef>
          <a:spcPts val="281"/>
        </a:spcBef>
        <a:spcAft>
          <a:spcPts val="788"/>
        </a:spcAft>
        <a:buSzPct val="80000"/>
        <a:buFont typeface="Arial" panose="020B0604020202020204" pitchFamily="34" charset="0"/>
        <a:buChar char="​"/>
        <a:tabLst>
          <a:tab pos="226883" algn="l"/>
        </a:tabLst>
        <a:defRPr sz="1576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514505" rtl="0" eaLnBrk="1" latinLnBrk="0" hangingPunct="1">
        <a:lnSpc>
          <a:spcPct val="95000"/>
        </a:lnSpc>
        <a:spcBef>
          <a:spcPts val="0"/>
        </a:spcBef>
        <a:buSzPct val="80000"/>
        <a:buFont typeface="Arial" panose="020B0604020202020204" pitchFamily="34" charset="0"/>
        <a:buChar char="​"/>
        <a:defRPr lang="en-US" sz="1200" kern="1200" baseline="0" dirty="0" smtClean="0">
          <a:solidFill>
            <a:srgbClr val="68737A"/>
          </a:solidFill>
          <a:latin typeface="+mj-lt"/>
          <a:ea typeface="+mn-ea"/>
          <a:cs typeface="+mn-cs"/>
        </a:defRPr>
      </a:lvl5pPr>
      <a:lvl6pPr marL="0" indent="0" algn="l" defTabSz="514505" rtl="0" eaLnBrk="1" latinLnBrk="0" hangingPunct="1">
        <a:lnSpc>
          <a:spcPct val="94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​"/>
        <a:defRPr lang="en-US" sz="1050" b="1" kern="1200" normalizeH="0" baseline="0" dirty="0" smtClean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0" indent="0" algn="l" defTabSz="514505" rtl="0" eaLnBrk="1" latinLnBrk="0" hangingPunct="1">
        <a:lnSpc>
          <a:spcPct val="94000"/>
        </a:lnSpc>
        <a:spcBef>
          <a:spcPts val="281"/>
        </a:spcBef>
        <a:buFont typeface="Arial" panose="020B0604020202020204" pitchFamily="34" charset="0"/>
        <a:buChar char="​"/>
        <a:defRPr lang="en-US" sz="1351" b="1" kern="1200" cap="all" spc="169" baseline="0" dirty="0" smtClean="0">
          <a:solidFill>
            <a:srgbClr val="68737A"/>
          </a:solidFill>
          <a:latin typeface="+mj-lt"/>
          <a:ea typeface="+mn-ea"/>
          <a:cs typeface="+mn-cs"/>
        </a:defRPr>
      </a:lvl7pPr>
      <a:lvl8pPr marL="0" indent="0" algn="l" defTabSz="514505" rtl="0" eaLnBrk="1" latinLnBrk="0" hangingPunct="1">
        <a:lnSpc>
          <a:spcPct val="107000"/>
        </a:lnSpc>
        <a:spcBef>
          <a:spcPts val="0"/>
        </a:spcBef>
        <a:spcAft>
          <a:spcPts val="338"/>
        </a:spcAft>
        <a:buFont typeface="Arial" panose="020B0604020202020204" pitchFamily="34" charset="0"/>
        <a:buChar char="​"/>
        <a:defRPr lang="en-US" sz="1200" b="1" kern="1200" cap="none" spc="0" baseline="0" dirty="0" smtClean="0">
          <a:solidFill>
            <a:srgbClr val="326F65"/>
          </a:solidFill>
          <a:latin typeface="+mj-lt"/>
          <a:ea typeface="+mn-ea"/>
          <a:cs typeface="+mn-cs"/>
        </a:defRPr>
      </a:lvl8pPr>
      <a:lvl9pPr marL="0" indent="0" algn="l" defTabSz="514505" rtl="0" eaLnBrk="1" latinLnBrk="0" hangingPunct="1">
        <a:lnSpc>
          <a:spcPct val="50000"/>
        </a:lnSpc>
        <a:spcBef>
          <a:spcPts val="3001"/>
        </a:spcBef>
        <a:spcAft>
          <a:spcPts val="0"/>
        </a:spcAft>
        <a:buFont typeface="Arial" panose="020B0604020202020204" pitchFamily="34" charset="0"/>
        <a:buChar char="​"/>
        <a:defRPr lang="en-US" sz="3001" kern="1200" spc="-169" baseline="0" dirty="0" smtClean="0">
          <a:solidFill>
            <a:srgbClr val="326F65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51450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252" algn="l" defTabSz="51450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505" algn="l" defTabSz="51450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757" algn="l" defTabSz="51450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9008" algn="l" defTabSz="51450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6261" algn="l" defTabSz="51450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513" algn="l" defTabSz="51450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765" algn="l" defTabSz="51450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8017" algn="l" defTabSz="51450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araengel@mcw.edu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blrussell@mgb.org" TargetMode="External"/><Relationship Id="rId4" Type="http://schemas.openxmlformats.org/officeDocument/2006/relationships/hyperlink" Target="mailto:fjurkiewicz@ufl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7610-55E4-3704-38A1-D6AE1E18E4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Funds Flow and Models of Institutional Support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ACBF5-9FDE-7B95-EE87-091BF671637C}"/>
              </a:ext>
            </a:extLst>
          </p:cNvPr>
          <p:cNvSpPr txBox="1"/>
          <p:nvPr/>
        </p:nvSpPr>
        <p:spPr>
          <a:xfrm>
            <a:off x="457200" y="4607792"/>
            <a:ext cx="6318682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Frank Jurkiewicz, M.B.A.; Brendan Russell, M.B.A.; Sara Engel, M.B.A.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8759"/>
            <a:ext cx="8229600" cy="1143000"/>
          </a:xfrm>
        </p:spPr>
        <p:txBody>
          <a:bodyPr>
            <a:no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Success Story – Brigham and Women’s Hospital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5224D33-2F2A-D2BB-732B-5A867E8365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5876171"/>
              </p:ext>
            </p:extLst>
          </p:nvPr>
        </p:nvGraphicFramePr>
        <p:xfrm>
          <a:off x="284136" y="1482241"/>
          <a:ext cx="8402664" cy="423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B95FE8A-24D5-188B-304B-510E12E8A53C}"/>
              </a:ext>
            </a:extLst>
          </p:cNvPr>
          <p:cNvSpPr txBox="1"/>
          <p:nvPr/>
        </p:nvSpPr>
        <p:spPr>
          <a:xfrm>
            <a:off x="739589" y="5716723"/>
            <a:ext cx="7811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*Some risk in pushing the hospital to budget for higher levels of census and discharge activity</a:t>
            </a:r>
          </a:p>
        </p:txBody>
      </p:sp>
    </p:spTree>
    <p:extLst>
      <p:ext uri="{BB962C8B-B14F-4D97-AF65-F5344CB8AC3E}">
        <p14:creationId xmlns:p14="http://schemas.microsoft.com/office/powerpoint/2010/main" val="391607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49CBF-BB99-9949-B0B2-56B580AD5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0" y="365126"/>
            <a:ext cx="3451739" cy="1325563"/>
          </a:xfrm>
        </p:spPr>
        <p:txBody>
          <a:bodyPr wrap="square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Thank you! </a:t>
            </a: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F269BA3E-C9C4-82A8-7840-B748196D3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3" r="53036" b="-1"/>
          <a:stretch/>
        </p:blipFill>
        <p:spPr>
          <a:xfrm>
            <a:off x="20" y="10"/>
            <a:ext cx="4571980" cy="6857990"/>
          </a:xfrm>
          <a:prstGeom prst="rect">
            <a:avLst/>
          </a:prstGeom>
          <a:noFill/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993D8AF-2C92-1FC6-F78D-E02FD4567E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43500" y="1661050"/>
            <a:ext cx="3429000" cy="1767950"/>
          </a:xfrm>
        </p:spPr>
        <p:txBody>
          <a:bodyPr/>
          <a:lstStyle/>
          <a:p>
            <a:r>
              <a:rPr lang="en-US" sz="14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 Engel, M.B.A. </a:t>
            </a:r>
          </a:p>
          <a:p>
            <a:r>
              <a:rPr lang="en-US" sz="14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saraengel@mcw.edu</a:t>
            </a:r>
            <a:r>
              <a:rPr lang="en-US" sz="14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1400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Frank Jurkiewicz, M.B.A.</a:t>
            </a:r>
          </a:p>
          <a:p>
            <a:r>
              <a:rPr lang="en-US" sz="14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fjurkiewicz@ufl.edu</a:t>
            </a:r>
            <a:r>
              <a:rPr lang="de-DE" sz="14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DE" sz="1400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Brendan L. Russell, M.B.A.</a:t>
            </a:r>
          </a:p>
          <a:p>
            <a:r>
              <a:rPr lang="de-DE" sz="14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blrussell@mgb.org</a:t>
            </a:r>
            <a:r>
              <a:rPr lang="en-US" sz="14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838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4F9846-FD13-B04F-8FAD-36534E9CC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78050" y="2170048"/>
            <a:ext cx="6858000" cy="251790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B9F2CB-53C7-D09F-558C-96594C54EC9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08800" y="1004042"/>
            <a:ext cx="4158893" cy="1443468"/>
          </a:xfrm>
        </p:spPr>
        <p:txBody>
          <a:bodyPr/>
          <a:lstStyle/>
          <a:p>
            <a:pPr marL="0" indent="0">
              <a:buNone/>
            </a:pPr>
            <a:r>
              <a:rPr lang="en-US" sz="3200" b="0" cap="none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BD57E-B12D-0A7C-2C93-3A0C5E5198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08799" y="2640013"/>
            <a:ext cx="6097697" cy="1631995"/>
          </a:xfrm>
        </p:spPr>
        <p:txBody>
          <a:bodyPr vert="horz" wrap="square" lIns="0" tIns="0" rIns="0" bIns="0" numCol="1" spcCol="274320" rtlCol="0">
            <a:noAutofit/>
          </a:bodyPr>
          <a:lstStyle/>
          <a:p>
            <a:pPr marL="0" indent="0">
              <a:buNone/>
            </a:pPr>
            <a:r>
              <a:rPr lang="en-US" sz="3200" b="0" cap="none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Departmental Structures </a:t>
            </a:r>
            <a:br>
              <a:rPr lang="en-US" sz="3200" b="0" cap="none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0" cap="none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Fund Flow Models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8515E-AC76-6D62-4A25-4997E53FFEB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08800" y="4362869"/>
            <a:ext cx="5417053" cy="1282846"/>
          </a:xfrm>
        </p:spPr>
        <p:txBody>
          <a:bodyPr vert="horz" wrap="square" lIns="0" tIns="0" rIns="0" bIns="0" numCol="1" spcCol="274320" rtlCol="0">
            <a:noAutofit/>
          </a:bodyPr>
          <a:lstStyle/>
          <a:p>
            <a:pPr marL="0" indent="0">
              <a:buNone/>
            </a:pPr>
            <a:r>
              <a:rPr lang="en-US" sz="3200" b="0" cap="none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Stories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FAD3F8-9534-B2B1-BA50-6F1CD72F3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small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genda</a:t>
            </a:r>
            <a:r>
              <a:rPr lang="en-US" sz="3200" cap="small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36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67EEE-BCD3-2C9B-50B9-8721CD3F5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panel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BBC2B-E1F4-70BA-3A5F-75A3C738E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9921" y="4496279"/>
            <a:ext cx="2882011" cy="829951"/>
          </a:xfrm>
        </p:spPr>
        <p:txBody>
          <a:bodyPr>
            <a:normAutofit lnSpcReduction="10000"/>
          </a:bodyPr>
          <a:lstStyle/>
          <a:p>
            <a:r>
              <a:rPr lang="en-US" sz="1200"/>
              <a:t>Sara Engel, M.B.A.</a:t>
            </a:r>
          </a:p>
          <a:p>
            <a:r>
              <a:rPr lang="en-US" sz="1200"/>
              <a:t>Department Administrator </a:t>
            </a:r>
          </a:p>
          <a:p>
            <a:r>
              <a:rPr lang="en-US" sz="1200"/>
              <a:t>Medical College of Wisconsin (MCW)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05605EF-6015-E8F3-98E6-233E093668A2}"/>
              </a:ext>
            </a:extLst>
          </p:cNvPr>
          <p:cNvSpPr txBox="1">
            <a:spLocks/>
          </p:cNvSpPr>
          <p:nvPr/>
        </p:nvSpPr>
        <p:spPr>
          <a:xfrm>
            <a:off x="457200" y="4452983"/>
            <a:ext cx="2882011" cy="87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pl-PL" sz="1200"/>
              <a:t>Frank J. Jurkiewicz, </a:t>
            </a:r>
            <a:r>
              <a:rPr lang="en-US" sz="1200"/>
              <a:t>M.B.A.</a:t>
            </a:r>
            <a:endParaRPr lang="pl-PL" sz="1200"/>
          </a:p>
          <a:p>
            <a:r>
              <a:rPr lang="pl-PL" sz="1200" err="1"/>
              <a:t>Department</a:t>
            </a:r>
            <a:r>
              <a:rPr lang="pl-PL" sz="1200"/>
              <a:t> Administrator</a:t>
            </a:r>
          </a:p>
          <a:p>
            <a:r>
              <a:rPr lang="pl-PL" sz="1200"/>
              <a:t>University of Florida, Gainesville</a:t>
            </a:r>
            <a:r>
              <a:rPr lang="en-US" sz="1200"/>
              <a:t> (UF)</a:t>
            </a:r>
            <a:endParaRPr lang="pl-PL" sz="120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3E2D43A-81FB-49A3-3C2A-2A5596F2596B}"/>
              </a:ext>
            </a:extLst>
          </p:cNvPr>
          <p:cNvSpPr txBox="1">
            <a:spLocks/>
          </p:cNvSpPr>
          <p:nvPr/>
        </p:nvSpPr>
        <p:spPr>
          <a:xfrm>
            <a:off x="6471490" y="4496279"/>
            <a:ext cx="2470394" cy="83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200"/>
              <a:t>Brendan Russell, M.B.A.</a:t>
            </a:r>
          </a:p>
          <a:p>
            <a:r>
              <a:rPr lang="en-US" sz="1200"/>
              <a:t>Enterprise Vice President</a:t>
            </a:r>
          </a:p>
          <a:p>
            <a:r>
              <a:rPr lang="en-US" sz="1200"/>
              <a:t>Mass General Brigham</a:t>
            </a:r>
          </a:p>
        </p:txBody>
      </p:sp>
      <p:pic>
        <p:nvPicPr>
          <p:cNvPr id="13" name="Picture 12" descr="Medium shot of a person smiling&#10;&#10;Description automatically generated">
            <a:extLst>
              <a:ext uri="{FF2B5EF4-FFF2-40B4-BE49-F238E27FC236}">
                <a16:creationId xmlns:a16="http://schemas.microsoft.com/office/drawing/2014/main" id="{8059F6FC-7CE8-43E9-A1C5-79BC98065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27" b="24268"/>
          <a:stretch/>
        </p:blipFill>
        <p:spPr>
          <a:xfrm>
            <a:off x="3833760" y="2147033"/>
            <a:ext cx="1994906" cy="1999839"/>
          </a:xfrm>
          <a:prstGeom prst="rect">
            <a:avLst/>
          </a:prstGeom>
        </p:spPr>
      </p:pic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65AC7989-FAA7-C52C-20E4-BA0B11D26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83" y="2147033"/>
            <a:ext cx="2099425" cy="1999839"/>
          </a:xfrm>
          <a:prstGeom prst="rect">
            <a:avLst/>
          </a:prstGeom>
        </p:spPr>
      </p:pic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8ED0745C-E1B6-A6C5-1A78-F6E497D8FF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9" r="-556" b="812"/>
          <a:stretch/>
        </p:blipFill>
        <p:spPr>
          <a:xfrm>
            <a:off x="6728523" y="2151586"/>
            <a:ext cx="2213361" cy="20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40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6A048-2802-DE22-F8CF-EDACE4E2F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MCW &amp; Department of EM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8B4FC2F-D3EF-F488-278A-DA91E41432D7}"/>
              </a:ext>
            </a:extLst>
          </p:cNvPr>
          <p:cNvSpPr txBox="1">
            <a:spLocks/>
          </p:cNvSpPr>
          <p:nvPr/>
        </p:nvSpPr>
        <p:spPr>
          <a:xfrm>
            <a:off x="331231" y="4458065"/>
            <a:ext cx="3080489" cy="655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33CC1CD-9808-4E85-5812-A9C207458DCA}"/>
              </a:ext>
            </a:extLst>
          </p:cNvPr>
          <p:cNvSpPr txBox="1">
            <a:spLocks/>
          </p:cNvSpPr>
          <p:nvPr/>
        </p:nvSpPr>
        <p:spPr>
          <a:xfrm>
            <a:off x="4572000" y="1368759"/>
            <a:ext cx="4457866" cy="4893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Clinical financial support models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969966E-F775-AC23-B6B6-9B770F8FF59B}"/>
              </a:ext>
            </a:extLst>
          </p:cNvPr>
          <p:cNvSpPr txBox="1">
            <a:spLocks/>
          </p:cNvSpPr>
          <p:nvPr/>
        </p:nvSpPr>
        <p:spPr>
          <a:xfrm>
            <a:off x="4561486" y="1816486"/>
            <a:ext cx="4125314" cy="305187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28600">
              <a:lnSpc>
                <a:spcPct val="2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defTabSz="91440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defTabSz="91440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defTabSz="91440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defTabSz="91440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Main Campus – Level 1 trauma center</a:t>
            </a:r>
          </a:p>
          <a:p>
            <a:pPr lvl="1"/>
            <a:r>
              <a:rPr lang="en-US"/>
              <a:t>Shortfall support funded – strict categories</a:t>
            </a:r>
          </a:p>
          <a:p>
            <a:pPr lvl="1"/>
            <a:r>
              <a:rPr lang="en-US"/>
              <a:t>Medical direction support </a:t>
            </a:r>
          </a:p>
          <a:p>
            <a:r>
              <a:rPr lang="en-US"/>
              <a:t>Community hospitals– Level 3 trauma centers </a:t>
            </a:r>
          </a:p>
          <a:p>
            <a:pPr lvl="1"/>
            <a:r>
              <a:rPr lang="en-US"/>
              <a:t>Medical direction support only </a:t>
            </a:r>
          </a:p>
          <a:p>
            <a:r>
              <a:rPr lang="en-US"/>
              <a:t>Neighborhood hospitals </a:t>
            </a:r>
          </a:p>
          <a:p>
            <a:pPr lvl="1"/>
            <a:r>
              <a:rPr lang="en-US"/>
              <a:t>Contracted hourly rates + quality incentive</a:t>
            </a:r>
          </a:p>
          <a:p>
            <a:pPr lvl="1"/>
            <a:r>
              <a:rPr lang="en-US"/>
              <a:t>Medical direction support </a:t>
            </a:r>
          </a:p>
          <a:p>
            <a:r>
              <a:rPr lang="en-ZA"/>
              <a:t>Other: EMS community Medical Directorship support</a:t>
            </a:r>
          </a:p>
          <a:p>
            <a:pPr lvl="1"/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CAA9233-EA96-DAE8-DC75-B334ABE1664C}"/>
              </a:ext>
            </a:extLst>
          </p:cNvPr>
          <p:cNvSpPr txBox="1">
            <a:spLocks/>
          </p:cNvSpPr>
          <p:nvPr/>
        </p:nvSpPr>
        <p:spPr>
          <a:xfrm>
            <a:off x="331231" y="3399971"/>
            <a:ext cx="4562384" cy="149698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>
              <a:lnSpc>
                <a:spcPct val="200000"/>
              </a:lnSpc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Private University, owns physician practice </a:t>
            </a:r>
          </a:p>
          <a:p>
            <a:pPr marL="228600">
              <a:lnSpc>
                <a:spcPct val="200000"/>
              </a:lnSpc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Clinical revenue 78% of MCW total revenue </a:t>
            </a:r>
          </a:p>
          <a:p>
            <a:pPr marL="228600">
              <a:lnSpc>
                <a:spcPct val="200000"/>
              </a:lnSpc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Hospital direct support &amp; % of revenue v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79E1A-7AD8-4EFA-9AA1-15FDD764077F}"/>
              </a:ext>
            </a:extLst>
          </p:cNvPr>
          <p:cNvSpPr txBox="1">
            <a:spLocks/>
          </p:cNvSpPr>
          <p:nvPr/>
        </p:nvSpPr>
        <p:spPr>
          <a:xfrm>
            <a:off x="331231" y="4897759"/>
            <a:ext cx="4457866" cy="4893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 sz="17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Academic</a:t>
            </a:r>
            <a:r>
              <a:rPr kumimoji="0" lang="en-ZA" sz="1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financial support models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D567A37-6561-4C78-DA70-165388F3228D}"/>
              </a:ext>
            </a:extLst>
          </p:cNvPr>
          <p:cNvSpPr txBox="1">
            <a:spLocks/>
          </p:cNvSpPr>
          <p:nvPr/>
        </p:nvSpPr>
        <p:spPr>
          <a:xfrm>
            <a:off x="331231" y="5422785"/>
            <a:ext cx="3916997" cy="116909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28600">
              <a:lnSpc>
                <a:spcPct val="2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Dean’s strategic funds </a:t>
            </a:r>
          </a:p>
          <a:p>
            <a:r>
              <a:rPr lang="en-US"/>
              <a:t>Education leadership roles support   </a:t>
            </a:r>
          </a:p>
          <a:p>
            <a:r>
              <a:rPr lang="en-US"/>
              <a:t>Research – startup and bridge funds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B30D588-1F0D-9335-3017-FD00B97EC896}"/>
              </a:ext>
            </a:extLst>
          </p:cNvPr>
          <p:cNvSpPr txBox="1">
            <a:spLocks/>
          </p:cNvSpPr>
          <p:nvPr/>
        </p:nvSpPr>
        <p:spPr>
          <a:xfrm>
            <a:off x="331231" y="3074546"/>
            <a:ext cx="4457866" cy="4893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 sz="17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MCW Background</a:t>
            </a:r>
            <a:endParaRPr kumimoji="0" lang="en-ZA" sz="1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Physician SIP">
            <a:extLst>
              <a:ext uri="{FF2B5EF4-FFF2-40B4-BE49-F238E27FC236}">
                <a16:creationId xmlns:a16="http://schemas.microsoft.com/office/drawing/2014/main" id="{DDA5711C-25FF-9E2F-59B4-0E90C1FBC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75" y="1758386"/>
            <a:ext cx="3762307" cy="13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73F31BA-79EF-D7E5-336E-65DB15FE89D0}"/>
              </a:ext>
            </a:extLst>
          </p:cNvPr>
          <p:cNvSpPr txBox="1">
            <a:spLocks/>
          </p:cNvSpPr>
          <p:nvPr/>
        </p:nvSpPr>
        <p:spPr>
          <a:xfrm>
            <a:off x="4572000" y="4902172"/>
            <a:ext cx="4457866" cy="4893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 sz="17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endParaRPr kumimoji="0" lang="en-ZA" sz="17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A91FCE6-EC80-826B-A1FB-3C26EEC6326B}"/>
              </a:ext>
            </a:extLst>
          </p:cNvPr>
          <p:cNvSpPr txBox="1">
            <a:spLocks/>
          </p:cNvSpPr>
          <p:nvPr/>
        </p:nvSpPr>
        <p:spPr>
          <a:xfrm>
            <a:off x="4572000" y="5323611"/>
            <a:ext cx="3759769" cy="76116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28600">
              <a:lnSpc>
                <a:spcPct val="20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defTabSz="91440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defTabSz="91440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defTabSz="91440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defTabSz="91440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Endowment funds </a:t>
            </a:r>
          </a:p>
        </p:txBody>
      </p:sp>
    </p:spTree>
    <p:extLst>
      <p:ext uri="{BB962C8B-B14F-4D97-AF65-F5344CB8AC3E}">
        <p14:creationId xmlns:p14="http://schemas.microsoft.com/office/powerpoint/2010/main" val="2831591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90F0E-0FF3-B8FC-4F94-EF870CAD8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MCW New clinical fund flow model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B71609-8999-5D1E-DA54-6E3060FC7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827" y="1326945"/>
            <a:ext cx="8229600" cy="522514"/>
          </a:xfrm>
        </p:spPr>
        <p:txBody>
          <a:bodyPr vert="horz" lIns="0" tIns="0" rIns="0" bIns="0" rtlCol="0" anchor="ctr">
            <a:noAutofit/>
          </a:bodyPr>
          <a:lstStyle/>
          <a:p>
            <a:pPr marL="114300" indent="0">
              <a:buNone/>
            </a:pPr>
            <a:r>
              <a:rPr lang="en-US" sz="2100" b="1"/>
              <a:t>Creation of a Central Revenue Practice Model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A0FC580-21DF-BCB6-2142-735A836E883B}"/>
              </a:ext>
            </a:extLst>
          </p:cNvPr>
          <p:cNvSpPr txBox="1">
            <a:spLocks/>
          </p:cNvSpPr>
          <p:nvPr/>
        </p:nvSpPr>
        <p:spPr>
          <a:xfrm>
            <a:off x="545918" y="2025930"/>
            <a:ext cx="2366010" cy="2881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500"/>
              <a:t>Single Economy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F6C34E-CA82-1128-2E8D-E73CE7847F2D}"/>
              </a:ext>
            </a:extLst>
          </p:cNvPr>
          <p:cNvSpPr txBox="1">
            <a:spLocks/>
          </p:cNvSpPr>
          <p:nvPr/>
        </p:nvSpPr>
        <p:spPr>
          <a:xfrm>
            <a:off x="3399045" y="2185507"/>
            <a:ext cx="2564606" cy="4868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Levels the playing field </a:t>
            </a:r>
            <a:b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across departments </a:t>
            </a:r>
          </a:p>
          <a:p>
            <a:pPr algn="ctr"/>
            <a:endParaRPr lang="en-US" sz="15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72EF05-49C3-1281-5A6F-15B8174A130D}"/>
              </a:ext>
            </a:extLst>
          </p:cNvPr>
          <p:cNvSpPr txBox="1">
            <a:spLocks/>
          </p:cNvSpPr>
          <p:nvPr/>
        </p:nvSpPr>
        <p:spPr>
          <a:xfrm>
            <a:off x="6329130" y="2049941"/>
            <a:ext cx="2366010" cy="2936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31008" indent="-131008" algn="l" defTabSz="686006" rtl="0" eaLnBrk="1" latinLnBrk="0" hangingPunct="1">
              <a:lnSpc>
                <a:spcPct val="94000"/>
              </a:lnSpc>
              <a:spcBef>
                <a:spcPts val="600"/>
              </a:spcBef>
              <a:spcAft>
                <a:spcPts val="300"/>
              </a:spcAft>
              <a:buClr>
                <a:srgbClr val="326F65"/>
              </a:buClr>
              <a:buSzPct val="100000"/>
              <a:buFont typeface="Arial" panose="020B0604020202020204" pitchFamily="34" charset="0"/>
              <a:buChar char="•"/>
              <a:defRPr sz="1500" kern="1200">
                <a:solidFill>
                  <a:srgbClr val="68737A"/>
                </a:solidFill>
                <a:latin typeface="+mn-lt"/>
                <a:ea typeface="+mn-ea"/>
                <a:cs typeface="+mn-cs"/>
              </a:defRPr>
            </a:lvl1pPr>
            <a:lvl2pPr marL="257252" indent="-126244" algn="l" defTabSz="686006" rtl="0" eaLnBrk="1" latinLnBrk="0" hangingPunct="1">
              <a:lnSpc>
                <a:spcPct val="94000"/>
              </a:lnSpc>
              <a:spcBef>
                <a:spcPts val="450"/>
              </a:spcBef>
              <a:spcAft>
                <a:spcPts val="300"/>
              </a:spcAft>
              <a:buClr>
                <a:srgbClr val="326F65"/>
              </a:buClr>
              <a:buSzPct val="100000"/>
              <a:buFont typeface="Arial" charset="0"/>
              <a:buChar char="•"/>
              <a:defRPr sz="1500" kern="1200">
                <a:solidFill>
                  <a:srgbClr val="68737A"/>
                </a:solidFill>
                <a:latin typeface="+mn-lt"/>
                <a:ea typeface="+mn-ea"/>
                <a:cs typeface="+mn-cs"/>
              </a:defRPr>
            </a:lvl2pPr>
            <a:lvl3pPr marL="385879" indent="-128627" algn="l" defTabSz="686006" rtl="0" eaLnBrk="1" latinLnBrk="0" hangingPunct="1">
              <a:lnSpc>
                <a:spcPct val="94000"/>
              </a:lnSpc>
              <a:spcBef>
                <a:spcPts val="450"/>
              </a:spcBef>
              <a:spcAft>
                <a:spcPts val="300"/>
              </a:spcAft>
              <a:buClr>
                <a:srgbClr val="326F65"/>
              </a:buClr>
              <a:buSzPct val="100000"/>
              <a:buFont typeface="Arial" charset="0"/>
              <a:buChar char="•"/>
              <a:defRPr sz="1350" kern="1200">
                <a:solidFill>
                  <a:srgbClr val="68737A"/>
                </a:solidFill>
                <a:latin typeface="+mn-lt"/>
                <a:ea typeface="+mn-ea"/>
                <a:cs typeface="+mn-cs"/>
              </a:defRPr>
            </a:lvl3pPr>
            <a:lvl4pPr marL="0" indent="0" algn="l" defTabSz="686006" rtl="0" eaLnBrk="1" latinLnBrk="0" hangingPunct="1">
              <a:lnSpc>
                <a:spcPct val="89000"/>
              </a:lnSpc>
              <a:spcBef>
                <a:spcPts val="375"/>
              </a:spcBef>
              <a:spcAft>
                <a:spcPts val="1050"/>
              </a:spcAft>
              <a:buClr>
                <a:srgbClr val="326F65"/>
              </a:buClr>
              <a:buSzPct val="80000"/>
              <a:buFont typeface="Arial" panose="020B0604020202020204" pitchFamily="34" charset="0"/>
              <a:buChar char="​"/>
              <a:tabLst>
                <a:tab pos="302510" algn="l"/>
              </a:tabLst>
              <a:defRPr sz="210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6006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326F65"/>
              </a:buClr>
              <a:buSzPct val="80000"/>
              <a:buFont typeface="Arial" panose="020B0604020202020204" pitchFamily="34" charset="0"/>
              <a:buChar char="​"/>
              <a:defRPr lang="en-US" sz="1600" kern="1200" baseline="0">
                <a:solidFill>
                  <a:srgbClr val="68737A"/>
                </a:solidFill>
                <a:latin typeface="+mj-lt"/>
                <a:ea typeface="+mn-ea"/>
                <a:cs typeface="+mn-cs"/>
              </a:defRPr>
            </a:lvl5pPr>
            <a:lvl6pPr marL="0" indent="0" algn="l" defTabSz="686006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lang="en-US" sz="1400" b="1" kern="1200" normalizeH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0" indent="0" algn="l" defTabSz="686006" rtl="0" eaLnBrk="1" latinLnBrk="0" hangingPunct="1">
              <a:lnSpc>
                <a:spcPct val="94000"/>
              </a:lnSpc>
              <a:spcBef>
                <a:spcPts val="375"/>
              </a:spcBef>
              <a:buFont typeface="Arial" panose="020B0604020202020204" pitchFamily="34" charset="0"/>
              <a:buChar char="​"/>
              <a:defRPr lang="en-US" sz="1801" b="1" kern="1200" cap="all" spc="225" baseline="0" dirty="0" smtClean="0">
                <a:solidFill>
                  <a:srgbClr val="68737A"/>
                </a:solidFill>
                <a:latin typeface="+mj-lt"/>
                <a:ea typeface="+mn-ea"/>
                <a:cs typeface="+mn-cs"/>
              </a:defRPr>
            </a:lvl7pPr>
            <a:lvl8pPr marL="0" indent="0" algn="l" defTabSz="686006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​"/>
              <a:defRPr lang="en-US" sz="1600" b="1" kern="1200" cap="none" spc="0" baseline="0" dirty="0" smtClean="0">
                <a:solidFill>
                  <a:srgbClr val="326F65"/>
                </a:solidFill>
                <a:latin typeface="+mj-lt"/>
                <a:ea typeface="+mn-ea"/>
                <a:cs typeface="+mn-cs"/>
              </a:defRPr>
            </a:lvl8pPr>
            <a:lvl9pPr marL="0" indent="0" algn="l" defTabSz="686006" rtl="0" eaLnBrk="1" latinLnBrk="0" hangingPunct="1">
              <a:lnSpc>
                <a:spcPct val="50000"/>
              </a:lnSpc>
              <a:spcBef>
                <a:spcPts val="4001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4001" kern="1200" spc="-225" baseline="0" dirty="0" smtClean="0">
                <a:solidFill>
                  <a:srgbClr val="326F65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514505">
              <a:spcBef>
                <a:spcPts val="450"/>
              </a:spcBef>
              <a:spcAft>
                <a:spcPts val="225"/>
              </a:spcAft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Fiscal Stewardship</a:t>
            </a:r>
          </a:p>
          <a:p>
            <a:pPr marL="98256" indent="-98256" defTabSz="514505">
              <a:spcBef>
                <a:spcPts val="450"/>
              </a:spcBef>
              <a:spcAft>
                <a:spcPts val="225"/>
              </a:spcAft>
            </a:pP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A rising tide lifts all boats. how to make your partner look good | by  Danielle Emma Vass | Medium">
            <a:extLst>
              <a:ext uri="{FF2B5EF4-FFF2-40B4-BE49-F238E27FC236}">
                <a16:creationId xmlns:a16="http://schemas.microsoft.com/office/drawing/2014/main" id="{ECF23CD5-3FEA-6D1C-FD65-819AA4D8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7" y="2390888"/>
            <a:ext cx="2826743" cy="18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ales of justice on blue background">
            <a:extLst>
              <a:ext uri="{FF2B5EF4-FFF2-40B4-BE49-F238E27FC236}">
                <a16:creationId xmlns:a16="http://schemas.microsoft.com/office/drawing/2014/main" id="{55BB3F21-8E6B-97CE-793E-E3CF0A8FC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806" y="2672360"/>
            <a:ext cx="2828925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black umbrella over a piggybank">
            <a:extLst>
              <a:ext uri="{FF2B5EF4-FFF2-40B4-BE49-F238E27FC236}">
                <a16:creationId xmlns:a16="http://schemas.microsoft.com/office/drawing/2014/main" id="{B95795B9-1058-8503-C248-76682325C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967" y="2390888"/>
            <a:ext cx="2832354" cy="1829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F26CFA-3DCC-207D-61F3-5027F0554E4B}"/>
              </a:ext>
            </a:extLst>
          </p:cNvPr>
          <p:cNvSpPr txBox="1"/>
          <p:nvPr/>
        </p:nvSpPr>
        <p:spPr>
          <a:xfrm>
            <a:off x="206827" y="4818267"/>
            <a:ext cx="56061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Majority of clinical revenue moved to central practice finance (MCP)</a:t>
            </a:r>
          </a:p>
          <a:p>
            <a:r>
              <a:rPr lang="en-US"/>
              <a:t>Departments paid based on MGMA compensation $/wRVU  </a:t>
            </a:r>
          </a:p>
          <a:p>
            <a:r>
              <a:rPr lang="en-US"/>
              <a:t>Overhead Allocation based on $10k/MD FTE to cover</a:t>
            </a:r>
          </a:p>
          <a:p>
            <a:r>
              <a:rPr lang="en-US"/>
              <a:t>	Administrative Support</a:t>
            </a:r>
          </a:p>
          <a:p>
            <a:pPr lvl="2"/>
            <a:r>
              <a:rPr lang="en-US"/>
              <a:t>	Provider CME</a:t>
            </a:r>
          </a:p>
          <a:p>
            <a:pPr lvl="2"/>
            <a:r>
              <a:rPr lang="en-US"/>
              <a:t>	Discretionary Support</a:t>
            </a:r>
          </a:p>
          <a:p>
            <a:r>
              <a:rPr lang="en-US"/>
              <a:t>Department Administrator Overhead Allocation (flat rate)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6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E2AE-DBA7-3A78-56F5-AD8B19D39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UF Gainesville – Department of EM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723290-8DA8-42C8-928B-0FA28454F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2506240"/>
              </p:ext>
            </p:extLst>
          </p:nvPr>
        </p:nvGraphicFramePr>
        <p:xfrm>
          <a:off x="4125113" y="1880937"/>
          <a:ext cx="5488118" cy="3564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801E60E-A855-D461-6749-B9873BD504EF}"/>
              </a:ext>
            </a:extLst>
          </p:cNvPr>
          <p:cNvSpPr txBox="1">
            <a:spLocks/>
          </p:cNvSpPr>
          <p:nvPr/>
        </p:nvSpPr>
        <p:spPr>
          <a:xfrm>
            <a:off x="730705" y="1483522"/>
            <a:ext cx="22860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Academic Support 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0D7B59B-4D43-707A-3E91-3B9358A970F0}"/>
              </a:ext>
            </a:extLst>
          </p:cNvPr>
          <p:cNvSpPr txBox="1">
            <a:spLocks/>
          </p:cNvSpPr>
          <p:nvPr/>
        </p:nvSpPr>
        <p:spPr>
          <a:xfrm>
            <a:off x="730705" y="1841537"/>
            <a:ext cx="3394408" cy="1227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entralized via pass through from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hospital/health system to COM then DEM (includes ACGME required support)</a:t>
            </a:r>
          </a:p>
          <a:p>
            <a:pPr>
              <a:buClrTx/>
              <a:defRPr/>
            </a:pPr>
            <a:r>
              <a:rPr lang="en-US" sz="14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Dean’s commitments and endowment funds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9C992B5-EB7B-BB90-5A6D-0F3E601947EA}"/>
              </a:ext>
            </a:extLst>
          </p:cNvPr>
          <p:cNvSpPr txBox="1">
            <a:spLocks/>
          </p:cNvSpPr>
          <p:nvPr/>
        </p:nvSpPr>
        <p:spPr>
          <a:xfrm>
            <a:off x="730705" y="3309376"/>
            <a:ext cx="2286000" cy="3210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Support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EBA69CD-90C1-026A-0949-EF6A16276FAA}"/>
              </a:ext>
            </a:extLst>
          </p:cNvPr>
          <p:cNvSpPr txBox="1">
            <a:spLocks/>
          </p:cNvSpPr>
          <p:nvPr/>
        </p:nvSpPr>
        <p:spPr>
          <a:xfrm>
            <a:off x="730705" y="3580803"/>
            <a:ext cx="3751918" cy="10443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Tx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Hospital funded Medical Director </a:t>
            </a:r>
            <a: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roles</a:t>
            </a: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</a:br>
            <a: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Shortfall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support – clinical services</a:t>
            </a:r>
            <a:endParaRPr lang="en-US">
              <a:cs typeface="Arial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9B85170-4388-2455-2F85-522FD205FC75}"/>
              </a:ext>
            </a:extLst>
          </p:cNvPr>
          <p:cNvSpPr txBox="1">
            <a:spLocks/>
          </p:cNvSpPr>
          <p:nvPr/>
        </p:nvSpPr>
        <p:spPr>
          <a:xfrm>
            <a:off x="730705" y="4476861"/>
            <a:ext cx="302642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Contracts </a:t>
            </a:r>
            <a:endParaRPr kumimoji="0" lang="en-ZA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67667A2-C767-95B6-F3E9-03C615C1B424}"/>
              </a:ext>
            </a:extLst>
          </p:cNvPr>
          <p:cNvSpPr txBox="1">
            <a:spLocks/>
          </p:cNvSpPr>
          <p:nvPr/>
        </p:nvSpPr>
        <p:spPr>
          <a:xfrm>
            <a:off x="730705" y="4854822"/>
            <a:ext cx="2286000" cy="396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Mostly EMS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8D272C3-0B50-70AA-E597-2F1F6867D7F2}"/>
              </a:ext>
            </a:extLst>
          </p:cNvPr>
          <p:cNvSpPr txBox="1">
            <a:spLocks/>
          </p:cNvSpPr>
          <p:nvPr/>
        </p:nvSpPr>
        <p:spPr>
          <a:xfrm>
            <a:off x="730705" y="5320696"/>
            <a:ext cx="302642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Other 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1BCB5D7-DBF1-12EA-6A22-C7B9853733C0}"/>
              </a:ext>
            </a:extLst>
          </p:cNvPr>
          <p:cNvSpPr txBox="1">
            <a:spLocks/>
          </p:cNvSpPr>
          <p:nvPr/>
        </p:nvSpPr>
        <p:spPr>
          <a:xfrm>
            <a:off x="730705" y="5705413"/>
            <a:ext cx="2916673" cy="396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Academic/education support through State General Revenue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7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/>
              <a:t>Mass General Brigham - Funds Flow Types</a:t>
            </a:r>
          </a:p>
        </p:txBody>
      </p:sp>
      <p:graphicFrame>
        <p:nvGraphicFramePr>
          <p:cNvPr id="6" name="Text Placeholder 2">
            <a:extLst>
              <a:ext uri="{FF2B5EF4-FFF2-40B4-BE49-F238E27FC236}">
                <a16:creationId xmlns:a16="http://schemas.microsoft.com/office/drawing/2014/main" id="{BD2B26E5-DB4B-F4A9-38BE-C33DE8FBF7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0289615"/>
              </p:ext>
            </p:extLst>
          </p:nvPr>
        </p:nvGraphicFramePr>
        <p:xfrm>
          <a:off x="3800272" y="1608006"/>
          <a:ext cx="4886528" cy="4202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 descr="A white logo on a blue background&#10;&#10;Description automatically generated">
            <a:extLst>
              <a:ext uri="{FF2B5EF4-FFF2-40B4-BE49-F238E27FC236}">
                <a16:creationId xmlns:a16="http://schemas.microsoft.com/office/drawing/2014/main" id="{890EF97E-3737-2A18-A0FF-1D63035C46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08" y="1667320"/>
            <a:ext cx="3045201" cy="3012011"/>
          </a:xfrm>
          <a:prstGeom prst="rect">
            <a:avLst/>
          </a:prstGeom>
        </p:spPr>
      </p:pic>
      <p:pic>
        <p:nvPicPr>
          <p:cNvPr id="33" name="Picture 32" descr="A close-up of a logo&#10;&#10;Description automatically generated">
            <a:extLst>
              <a:ext uri="{FF2B5EF4-FFF2-40B4-BE49-F238E27FC236}">
                <a16:creationId xmlns:a16="http://schemas.microsoft.com/office/drawing/2014/main" id="{8C4ABE06-51BE-2ACE-9E7C-9941D56C75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649" y="4706178"/>
            <a:ext cx="2917597" cy="11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1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Success Story – MCW</a:t>
            </a:r>
          </a:p>
        </p:txBody>
      </p:sp>
      <p:pic>
        <p:nvPicPr>
          <p:cNvPr id="149" name="Picture Placeholder 148" descr="photo of two women smiling looking at blueprints&#10;">
            <a:extLst>
              <a:ext uri="{FF2B5EF4-FFF2-40B4-BE49-F238E27FC236}">
                <a16:creationId xmlns:a16="http://schemas.microsoft.com/office/drawing/2014/main" id="{52410740-BA13-42EC-B6E7-A19713EDE71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r="12537"/>
          <a:stretch/>
        </p:blipFill>
        <p:spPr>
          <a:xfrm>
            <a:off x="4589724" y="-1"/>
            <a:ext cx="4630475" cy="6945713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745207-F85F-C38F-F66B-BAF3A0FFE16A}"/>
              </a:ext>
            </a:extLst>
          </p:cNvPr>
          <p:cNvSpPr txBox="1">
            <a:spLocks/>
          </p:cNvSpPr>
          <p:nvPr/>
        </p:nvSpPr>
        <p:spPr>
          <a:xfrm>
            <a:off x="329391" y="1424487"/>
            <a:ext cx="3931920" cy="338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Delineation of faculty roles &amp; tracks 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BB2E3CE-2354-E8B3-9432-E9300E0D8330}"/>
              </a:ext>
            </a:extLst>
          </p:cNvPr>
          <p:cNvSpPr txBox="1">
            <a:spLocks/>
          </p:cNvSpPr>
          <p:nvPr/>
        </p:nvSpPr>
        <p:spPr>
          <a:xfrm>
            <a:off x="329391" y="1762815"/>
            <a:ext cx="3979720" cy="1010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511175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Created 3 faculty categories – traditional academic, blended academic, and community academic 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7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Utilize AAMC + MGMA for salary alignment</a:t>
            </a: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Placeholder 90">
            <a:extLst>
              <a:ext uri="{FF2B5EF4-FFF2-40B4-BE49-F238E27FC236}">
                <a16:creationId xmlns:a16="http://schemas.microsoft.com/office/drawing/2014/main" id="{5F471966-C46D-1CF4-DE20-127A4EE9B604}"/>
              </a:ext>
            </a:extLst>
          </p:cNvPr>
          <p:cNvSpPr txBox="1">
            <a:spLocks/>
          </p:cNvSpPr>
          <p:nvPr/>
        </p:nvSpPr>
        <p:spPr>
          <a:xfrm>
            <a:off x="353291" y="2887133"/>
            <a:ext cx="3931920" cy="33832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Determined financial feasibility </a:t>
            </a:r>
          </a:p>
        </p:txBody>
      </p:sp>
      <p:sp>
        <p:nvSpPr>
          <p:cNvPr id="12" name="Text Placeholder 105">
            <a:extLst>
              <a:ext uri="{FF2B5EF4-FFF2-40B4-BE49-F238E27FC236}">
                <a16:creationId xmlns:a16="http://schemas.microsoft.com/office/drawing/2014/main" id="{77A17040-3E13-0AEA-B901-5EB4BA39C392}"/>
              </a:ext>
            </a:extLst>
          </p:cNvPr>
          <p:cNvSpPr txBox="1">
            <a:spLocks/>
          </p:cNvSpPr>
          <p:nvPr/>
        </p:nvSpPr>
        <p:spPr>
          <a:xfrm>
            <a:off x="359468" y="3228195"/>
            <a:ext cx="3967366" cy="1010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200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Profit and loss statements per clinical model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Utilized to determine sustainability at each location</a:t>
            </a: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91">
            <a:extLst>
              <a:ext uri="{FF2B5EF4-FFF2-40B4-BE49-F238E27FC236}">
                <a16:creationId xmlns:a16="http://schemas.microsoft.com/office/drawing/2014/main" id="{DC397B70-AAD2-23F9-3258-DC555CEBC78A}"/>
              </a:ext>
            </a:extLst>
          </p:cNvPr>
          <p:cNvSpPr txBox="1">
            <a:spLocks/>
          </p:cNvSpPr>
          <p:nvPr/>
        </p:nvSpPr>
        <p:spPr>
          <a:xfrm>
            <a:off x="293945" y="4238695"/>
            <a:ext cx="3931920" cy="33832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Renegotiated where possible </a:t>
            </a:r>
          </a:p>
        </p:txBody>
      </p:sp>
      <p:sp>
        <p:nvSpPr>
          <p:cNvPr id="14" name="Text Placeholder 92">
            <a:extLst>
              <a:ext uri="{FF2B5EF4-FFF2-40B4-BE49-F238E27FC236}">
                <a16:creationId xmlns:a16="http://schemas.microsoft.com/office/drawing/2014/main" id="{8B6BC293-D421-F270-3123-7250AE88D38C}"/>
              </a:ext>
            </a:extLst>
          </p:cNvPr>
          <p:cNvSpPr txBox="1">
            <a:spLocks/>
          </p:cNvSpPr>
          <p:nvPr/>
        </p:nvSpPr>
        <p:spPr>
          <a:xfrm>
            <a:off x="293945" y="4577023"/>
            <a:ext cx="4260332" cy="195484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u="sng"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: In neighborhood hospitals, MGMA benchmarks were being divided by 2,080 annual contact hours, lowering hourly rates paid to EM.</a:t>
            </a: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Educated hospital leadership on EM hours and renegotiated, resulting in over $1M in new revenue to department.</a:t>
            </a: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8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809" y="28148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Success Story  - UF</a:t>
            </a:r>
          </a:p>
        </p:txBody>
      </p:sp>
      <p:pic>
        <p:nvPicPr>
          <p:cNvPr id="149" name="Picture Placeholder 148" descr="Close up image of hands applauding">
            <a:extLst>
              <a:ext uri="{FF2B5EF4-FFF2-40B4-BE49-F238E27FC236}">
                <a16:creationId xmlns:a16="http://schemas.microsoft.com/office/drawing/2014/main" id="{52410740-BA13-42EC-B6E7-A19713EDE71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27755" r="27755"/>
          <a:stretch/>
        </p:blipFill>
        <p:spPr>
          <a:xfrm>
            <a:off x="1" y="1"/>
            <a:ext cx="457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244D76-B1D1-94F9-07C6-7503184576FC}"/>
              </a:ext>
            </a:extLst>
          </p:cNvPr>
          <p:cNvSpPr txBox="1"/>
          <p:nvPr/>
        </p:nvSpPr>
        <p:spPr>
          <a:xfrm>
            <a:off x="4979710" y="1668544"/>
            <a:ext cx="4004035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/>
              </a:rPr>
              <a:t>The Department of Emergency Medicine (DEM) implements overhead assessments for both hospital and external contracts.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sz="1800">
              <a:latin typeface="Calibri"/>
            </a:endParaRPr>
          </a:p>
          <a:p>
            <a:r>
              <a:rPr lang="en-US" sz="1800" dirty="0">
                <a:latin typeface="Calibri"/>
              </a:rPr>
              <a:t>Overhead assessments play a vital role in funding departmental administration.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sz="1800">
              <a:latin typeface="Calibri"/>
            </a:endParaRPr>
          </a:p>
          <a:p>
            <a:r>
              <a:rPr lang="en-US" sz="1800" dirty="0">
                <a:latin typeface="Calibri"/>
              </a:rPr>
              <a:t>These assessments also support faculty roles that may lack funding.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sz="1800">
              <a:latin typeface="Calibri"/>
            </a:endParaRPr>
          </a:p>
          <a:p>
            <a:r>
              <a:rPr lang="en-US" sz="1800" dirty="0">
                <a:latin typeface="Calibri"/>
              </a:rPr>
              <a:t>The department chair has discretion over the allocation of these funds.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054415"/>
      </p:ext>
    </p:extLst>
  </p:cSld>
  <p:clrMapOvr>
    <a:masterClrMapping/>
  </p:clrMapOvr>
</p:sld>
</file>

<file path=ppt/theme/theme1.xml><?xml version="1.0" encoding="utf-8"?>
<a:theme xmlns:a="http://schemas.openxmlformats.org/drawingml/2006/main" name="AACEM PowerPoint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oedtert Brand Presentation">
  <a:themeElements>
    <a:clrScheme name="Custom 2">
      <a:dk1>
        <a:srgbClr val="004797"/>
      </a:dk1>
      <a:lt1>
        <a:srgbClr val="FFFFFF"/>
      </a:lt1>
      <a:dk2>
        <a:srgbClr val="17325A"/>
      </a:dk2>
      <a:lt2>
        <a:srgbClr val="E7E6E6"/>
      </a:lt2>
      <a:accent1>
        <a:srgbClr val="004797"/>
      </a:accent1>
      <a:accent2>
        <a:srgbClr val="326F65"/>
      </a:accent2>
      <a:accent3>
        <a:srgbClr val="326F65"/>
      </a:accent3>
      <a:accent4>
        <a:srgbClr val="326F65"/>
      </a:accent4>
      <a:accent5>
        <a:srgbClr val="326F65"/>
      </a:accent5>
      <a:accent6>
        <a:srgbClr val="326F65"/>
      </a:accent6>
      <a:hlink>
        <a:srgbClr val="004797"/>
      </a:hlink>
      <a:folHlink>
        <a:srgbClr val="0047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267B2"/>
        </a:solidFill>
        <a:ln>
          <a:noFill/>
        </a:ln>
      </a:spPr>
      <a:bodyPr rtlCol="0" anchor="ctr"/>
      <a:lstStyle>
        <a:defPPr algn="ctr">
          <a:lnSpc>
            <a:spcPct val="95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7F7F7F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 marL="342900" indent="-342900">
          <a:lnSpc>
            <a:spcPct val="94000"/>
          </a:lnSpc>
          <a:spcBef>
            <a:spcPts val="800"/>
          </a:spcBef>
          <a:spcAft>
            <a:spcPts val="400"/>
          </a:spcAft>
          <a:buClr>
            <a:schemeClr val="accent2"/>
          </a:buClr>
          <a:buSzPct val="100000"/>
          <a:buFont typeface="Arial" charset="0"/>
          <a:buChar char="•"/>
          <a:defRPr sz="2000" dirty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orkplace_Template.potx" id="{D9B7AFB3-B69F-4F75-8626-CD846FBFCD3F}" vid="{75AF1F2A-7639-45BE-A911-D7160C166917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11</Slides>
  <Notes>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AACEM PowerPoint Template</vt:lpstr>
      <vt:lpstr>Froedtert Brand Presentation</vt:lpstr>
      <vt:lpstr>Funds Flow and Models of Institutional Support</vt:lpstr>
      <vt:lpstr>Agenda </vt:lpstr>
      <vt:lpstr>Today’s panel </vt:lpstr>
      <vt:lpstr>MCW &amp; Department of EM </vt:lpstr>
      <vt:lpstr>MCW New clinical fund flow model</vt:lpstr>
      <vt:lpstr>UF Gainesville – Department of EM</vt:lpstr>
      <vt:lpstr>Mass General Brigham - Funds Flow Types</vt:lpstr>
      <vt:lpstr>Success Story – MCW</vt:lpstr>
      <vt:lpstr>Success Story  - UF</vt:lpstr>
      <vt:lpstr>Success Story – Brigham and Women’s Hospital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Sara Engel, MBA, Department Administrator</dc:title>
  <dc:creator>Megan Schagrin</dc:creator>
  <cp:revision>17</cp:revision>
  <dcterms:created xsi:type="dcterms:W3CDTF">2016-01-28T22:56:32Z</dcterms:created>
  <dcterms:modified xsi:type="dcterms:W3CDTF">2024-03-18T20:24:00Z</dcterms:modified>
</cp:coreProperties>
</file>