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9" r:id="rId5"/>
    <p:sldMasterId id="2147483661" r:id="rId6"/>
  </p:sldMasterIdLst>
  <p:notesMasterIdLst>
    <p:notesMasterId r:id="rId61"/>
  </p:notesMasterIdLst>
  <p:sldIdLst>
    <p:sldId id="967" r:id="rId7"/>
    <p:sldId id="966" r:id="rId8"/>
    <p:sldId id="564" r:id="rId9"/>
    <p:sldId id="944" r:id="rId10"/>
    <p:sldId id="930" r:id="rId11"/>
    <p:sldId id="931" r:id="rId12"/>
    <p:sldId id="976" r:id="rId13"/>
    <p:sldId id="932" r:id="rId14"/>
    <p:sldId id="983" r:id="rId15"/>
    <p:sldId id="980" r:id="rId16"/>
    <p:sldId id="910" r:id="rId17"/>
    <p:sldId id="947" r:id="rId18"/>
    <p:sldId id="952" r:id="rId19"/>
    <p:sldId id="916" r:id="rId20"/>
    <p:sldId id="935" r:id="rId21"/>
    <p:sldId id="948" r:id="rId22"/>
    <p:sldId id="840" r:id="rId23"/>
    <p:sldId id="936" r:id="rId24"/>
    <p:sldId id="949" r:id="rId25"/>
    <p:sldId id="938" r:id="rId26"/>
    <p:sldId id="950" r:id="rId27"/>
    <p:sldId id="939" r:id="rId28"/>
    <p:sldId id="951" r:id="rId29"/>
    <p:sldId id="919" r:id="rId30"/>
    <p:sldId id="961" r:id="rId31"/>
    <p:sldId id="894" r:id="rId32"/>
    <p:sldId id="942" r:id="rId33"/>
    <p:sldId id="959" r:id="rId34"/>
    <p:sldId id="955" r:id="rId35"/>
    <p:sldId id="795" r:id="rId36"/>
    <p:sldId id="940" r:id="rId37"/>
    <p:sldId id="962" r:id="rId38"/>
    <p:sldId id="957" r:id="rId39"/>
    <p:sldId id="958" r:id="rId40"/>
    <p:sldId id="974" r:id="rId41"/>
    <p:sldId id="975" r:id="rId42"/>
    <p:sldId id="985" r:id="rId43"/>
    <p:sldId id="984" r:id="rId44"/>
    <p:sldId id="979" r:id="rId45"/>
    <p:sldId id="971" r:id="rId46"/>
    <p:sldId id="978" r:id="rId47"/>
    <p:sldId id="306" r:id="rId48"/>
    <p:sldId id="307" r:id="rId49"/>
    <p:sldId id="308" r:id="rId50"/>
    <p:sldId id="309" r:id="rId51"/>
    <p:sldId id="828" r:id="rId52"/>
    <p:sldId id="927" r:id="rId53"/>
    <p:sldId id="928" r:id="rId54"/>
    <p:sldId id="878" r:id="rId55"/>
    <p:sldId id="964" r:id="rId56"/>
    <p:sldId id="956" r:id="rId57"/>
    <p:sldId id="794" r:id="rId58"/>
    <p:sldId id="965" r:id="rId59"/>
    <p:sldId id="933" r:id="rId60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nneth Lopiano" initials="KL" lastIdx="11" clrIdx="0">
    <p:extLst>
      <p:ext uri="{19B8F6BF-5375-455C-9EA6-DF929625EA0E}">
        <p15:presenceInfo xmlns:p15="http://schemas.microsoft.com/office/powerpoint/2012/main" userId="0157528c13fb5fec" providerId="Windows Live"/>
      </p:ext>
    </p:extLst>
  </p:cmAuthor>
  <p:cmAuthor id="2" name="Jamie Sinnett" initials="JS" lastIdx="6" clrIdx="1">
    <p:extLst>
      <p:ext uri="{19B8F6BF-5375-455C-9EA6-DF929625EA0E}">
        <p15:presenceInfo xmlns:p15="http://schemas.microsoft.com/office/powerpoint/2012/main" userId="S::jsinnett@calpoly.edu::2a5800de-ec9d-4ce6-8bdd-fea3c6853b36" providerId="AD"/>
      </p:ext>
    </p:extLst>
  </p:cmAuthor>
  <p:cmAuthor id="3" name="Jim Scheulen" initials="JS" lastIdx="18" clrIdx="2">
    <p:extLst>
      <p:ext uri="{19B8F6BF-5375-455C-9EA6-DF929625EA0E}">
        <p15:presenceInfo xmlns:p15="http://schemas.microsoft.com/office/powerpoint/2012/main" userId="S-1-5-21-1214440339-484763869-725345543-867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8000"/>
    <a:srgbClr val="0000FF"/>
    <a:srgbClr val="000000"/>
    <a:srgbClr val="FFFA18"/>
    <a:srgbClr val="FF99FF"/>
    <a:srgbClr val="9999FF"/>
    <a:srgbClr val="99CCFF"/>
    <a:srgbClr val="FFCC66"/>
    <a:srgbClr val="6FB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3883" autoAdjust="0"/>
  </p:normalViewPr>
  <p:slideViewPr>
    <p:cSldViewPr snapToGrid="0" snapToObjects="1">
      <p:cViewPr varScale="1">
        <p:scale>
          <a:sx n="68" d="100"/>
          <a:sy n="68" d="100"/>
        </p:scale>
        <p:origin x="1188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8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Total Boarding Hours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5493827160493825E-2"/>
                  <c:y val="-5.0508587896100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AD-41C1-B889-C2D0EF70940C}"/>
                </c:ext>
              </c:extLst>
            </c:dLbl>
            <c:dLbl>
              <c:idx val="1"/>
              <c:layout>
                <c:manualLayout>
                  <c:x val="-4.3209876543209874E-2"/>
                  <c:y val="4.4896522574311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AD-41C1-B889-C2D0EF70940C}"/>
                </c:ext>
              </c:extLst>
            </c:dLbl>
            <c:dLbl>
              <c:idx val="2"/>
              <c:layout>
                <c:manualLayout>
                  <c:x val="-4.1666666666666664E-2"/>
                  <c:y val="-6.1732718539678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AD-41C1-B889-C2D0EF70940C}"/>
                </c:ext>
              </c:extLst>
            </c:dLbl>
            <c:dLbl>
              <c:idx val="3"/>
              <c:layout>
                <c:manualLayout>
                  <c:x val="-4.0123456790123455E-2"/>
                  <c:y val="-5.6120653217889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3AD-41C1-B889-C2D0EF7094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107073</c:v>
                </c:pt>
                <c:pt idx="1">
                  <c:v>93386</c:v>
                </c:pt>
                <c:pt idx="2">
                  <c:v>146211</c:v>
                </c:pt>
                <c:pt idx="3">
                  <c:v>150636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AD-41C1-B889-C2D0EF7094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63396223"/>
        <c:axId val="1275081711"/>
      </c:lineChart>
      <c:catAx>
        <c:axId val="1363396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5081711"/>
        <c:crosses val="autoZero"/>
        <c:auto val="1"/>
        <c:lblAlgn val="ctr"/>
        <c:lblOffset val="100"/>
        <c:noMultiLvlLbl val="0"/>
      </c:catAx>
      <c:valAx>
        <c:axId val="1275081711"/>
        <c:scaling>
          <c:orientation val="minMax"/>
          <c:min val="500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3396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LWBS/SAL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9288424211680585E-2"/>
                  <c:y val="-3.8084018313743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80-4ED1-8086-DAFDD5A97609}"/>
                </c:ext>
              </c:extLst>
            </c:dLbl>
            <c:dLbl>
              <c:idx val="1"/>
              <c:layout>
                <c:manualLayout>
                  <c:x val="-1.7804699272320593E-2"/>
                  <c:y val="-6.800717556025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80-4ED1-8086-DAFDD5A97609}"/>
                </c:ext>
              </c:extLst>
            </c:dLbl>
            <c:dLbl>
              <c:idx val="2"/>
              <c:layout>
                <c:manualLayout>
                  <c:x val="-1.7804699272320538E-2"/>
                  <c:y val="-5.4405740448204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80-4ED1-8086-DAFDD5A97609}"/>
                </c:ext>
              </c:extLst>
            </c:dLbl>
            <c:dLbl>
              <c:idx val="3"/>
              <c:layout>
                <c:manualLayout>
                  <c:x val="-2.5223323969120762E-2"/>
                  <c:y val="-4.896516640338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80-4ED1-8086-DAFDD5A976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4.0999999999999996</c:v>
                </c:pt>
                <c:pt idx="1">
                  <c:v>3.1</c:v>
                </c:pt>
                <c:pt idx="2">
                  <c:v>5.5</c:v>
                </c:pt>
                <c:pt idx="3">
                  <c:v>6.7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80-4ED1-8086-DAFDD5A9760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LWBS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9288424211680585E-2"/>
                  <c:y val="6.800717556025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F80-4ED1-8086-DAFDD5A97609}"/>
                </c:ext>
              </c:extLst>
            </c:dLbl>
            <c:dLbl>
              <c:idx val="1"/>
              <c:layout>
                <c:manualLayout>
                  <c:x val="-2.0772149151040684E-2"/>
                  <c:y val="6.5286888537845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80-4ED1-8086-DAFDD5A97609}"/>
                </c:ext>
              </c:extLst>
            </c:dLbl>
            <c:dLbl>
              <c:idx val="2"/>
              <c:layout>
                <c:manualLayout>
                  <c:x val="-1.7804699272320538E-2"/>
                  <c:y val="6.5286888537845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F80-4ED1-8086-DAFDD5A97609}"/>
                </c:ext>
              </c:extLst>
            </c:dLbl>
            <c:dLbl>
              <c:idx val="3"/>
              <c:layout>
                <c:manualLayout>
                  <c:x val="-1.6320974332960602E-2"/>
                  <c:y val="5.4405740448204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F80-4ED1-8086-DAFDD5A976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2.8</c:v>
                </c:pt>
                <c:pt idx="1">
                  <c:v>1.9</c:v>
                </c:pt>
                <c:pt idx="2">
                  <c:v>4.0999999999999996</c:v>
                </c:pt>
                <c:pt idx="3">
                  <c:v>4.5999999999999996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F80-4ED1-8086-DAFDD5A976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27134079"/>
        <c:axId val="1641155535"/>
      </c:lineChart>
      <c:catAx>
        <c:axId val="1627134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1155535"/>
        <c:crosses val="autoZero"/>
        <c:auto val="1"/>
        <c:lblAlgn val="ctr"/>
        <c:lblOffset val="100"/>
        <c:noMultiLvlLbl val="0"/>
      </c:catAx>
      <c:valAx>
        <c:axId val="1641155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7134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B804A-B64E-4B2A-983B-CFC65444A370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5C6456C4-EF04-4158-9E20-17AD04B992AA}">
      <dgm:prSet phldrT="[Text]"/>
      <dgm:spPr/>
      <dgm:t>
        <a:bodyPr/>
        <a:lstStyle/>
        <a:p>
          <a:r>
            <a:rPr lang="en-US" dirty="0"/>
            <a:t>March 15, 2020</a:t>
          </a:r>
        </a:p>
      </dgm:t>
    </dgm:pt>
    <dgm:pt modelId="{9A9BEA84-EA4E-4C91-8B21-CB8D75B5D9F6}" type="parTrans" cxnId="{5F6B8983-DDAD-4B97-AF7B-79E743A96306}">
      <dgm:prSet/>
      <dgm:spPr/>
      <dgm:t>
        <a:bodyPr/>
        <a:lstStyle/>
        <a:p>
          <a:endParaRPr lang="en-US"/>
        </a:p>
      </dgm:t>
    </dgm:pt>
    <dgm:pt modelId="{E0A63D14-CB67-4C27-A907-170381C52338}" type="sibTrans" cxnId="{5F6B8983-DDAD-4B97-AF7B-79E743A96306}">
      <dgm:prSet/>
      <dgm:spPr/>
      <dgm:t>
        <a:bodyPr/>
        <a:lstStyle/>
        <a:p>
          <a:endParaRPr lang="en-US"/>
        </a:p>
      </dgm:t>
    </dgm:pt>
    <dgm:pt modelId="{68A8BE7D-967A-4C70-BBFB-FBD677D8C21A}" type="pres">
      <dgm:prSet presAssocID="{E29B804A-B64E-4B2A-983B-CFC65444A370}" presName="Name0" presStyleCnt="0">
        <dgm:presLayoutVars>
          <dgm:dir/>
          <dgm:resizeHandles val="exact"/>
        </dgm:presLayoutVars>
      </dgm:prSet>
      <dgm:spPr/>
    </dgm:pt>
    <dgm:pt modelId="{3D74F9BE-54EA-4492-B0D4-40D53E45BABE}" type="pres">
      <dgm:prSet presAssocID="{E29B804A-B64E-4B2A-983B-CFC65444A370}" presName="arrow" presStyleLbl="bgShp" presStyleIdx="0" presStyleCnt="1" custLinFactNeighborY="477"/>
      <dgm:spPr/>
    </dgm:pt>
    <dgm:pt modelId="{CA42D4DC-C751-4810-95F4-50E0732D0048}" type="pres">
      <dgm:prSet presAssocID="{E29B804A-B64E-4B2A-983B-CFC65444A370}" presName="points" presStyleCnt="0"/>
      <dgm:spPr/>
    </dgm:pt>
    <dgm:pt modelId="{9CD4804B-950F-431C-9A62-6AF8083DBE72}" type="pres">
      <dgm:prSet presAssocID="{5C6456C4-EF04-4158-9E20-17AD04B992AA}" presName="compositeA" presStyleCnt="0"/>
      <dgm:spPr/>
    </dgm:pt>
    <dgm:pt modelId="{C9536B6D-9A29-4F9F-9211-0B5A30F7D705}" type="pres">
      <dgm:prSet presAssocID="{5C6456C4-EF04-4158-9E20-17AD04B992AA}" presName="textA" presStyleLbl="revTx" presStyleIdx="0" presStyleCnt="1">
        <dgm:presLayoutVars>
          <dgm:bulletEnabled val="1"/>
        </dgm:presLayoutVars>
      </dgm:prSet>
      <dgm:spPr/>
    </dgm:pt>
    <dgm:pt modelId="{0E0DB557-7B84-4621-B739-6858CA24524E}" type="pres">
      <dgm:prSet presAssocID="{5C6456C4-EF04-4158-9E20-17AD04B992AA}" presName="circleA" presStyleLbl="node1" presStyleIdx="0" presStyleCnt="1"/>
      <dgm:spPr/>
    </dgm:pt>
    <dgm:pt modelId="{9AB78D90-E270-470A-AFE5-9CBBACDF177F}" type="pres">
      <dgm:prSet presAssocID="{5C6456C4-EF04-4158-9E20-17AD04B992AA}" presName="spaceA" presStyleCnt="0"/>
      <dgm:spPr/>
    </dgm:pt>
  </dgm:ptLst>
  <dgm:cxnLst>
    <dgm:cxn modelId="{5F6B8983-DDAD-4B97-AF7B-79E743A96306}" srcId="{E29B804A-B64E-4B2A-983B-CFC65444A370}" destId="{5C6456C4-EF04-4158-9E20-17AD04B992AA}" srcOrd="0" destOrd="0" parTransId="{9A9BEA84-EA4E-4C91-8B21-CB8D75B5D9F6}" sibTransId="{E0A63D14-CB67-4C27-A907-170381C52338}"/>
    <dgm:cxn modelId="{91668C99-4D9C-447E-9A4F-B48ED74E37F2}" type="presOf" srcId="{5C6456C4-EF04-4158-9E20-17AD04B992AA}" destId="{C9536B6D-9A29-4F9F-9211-0B5A30F7D705}" srcOrd="0" destOrd="0" presId="urn:microsoft.com/office/officeart/2005/8/layout/hProcess11"/>
    <dgm:cxn modelId="{EA216AC1-06FB-43A2-AE0F-7C8FEEDDEAA2}" type="presOf" srcId="{E29B804A-B64E-4B2A-983B-CFC65444A370}" destId="{68A8BE7D-967A-4C70-BBFB-FBD677D8C21A}" srcOrd="0" destOrd="0" presId="urn:microsoft.com/office/officeart/2005/8/layout/hProcess11"/>
    <dgm:cxn modelId="{DA184008-A2E1-4DD8-954F-A11F6F61A1DA}" type="presParOf" srcId="{68A8BE7D-967A-4C70-BBFB-FBD677D8C21A}" destId="{3D74F9BE-54EA-4492-B0D4-40D53E45BABE}" srcOrd="0" destOrd="0" presId="urn:microsoft.com/office/officeart/2005/8/layout/hProcess11"/>
    <dgm:cxn modelId="{5A78C50D-F36F-48A3-A9DD-D1AFF19A3ECA}" type="presParOf" srcId="{68A8BE7D-967A-4C70-BBFB-FBD677D8C21A}" destId="{CA42D4DC-C751-4810-95F4-50E0732D0048}" srcOrd="1" destOrd="0" presId="urn:microsoft.com/office/officeart/2005/8/layout/hProcess11"/>
    <dgm:cxn modelId="{65AAD6B8-321B-442F-931B-29F50EC03053}" type="presParOf" srcId="{CA42D4DC-C751-4810-95F4-50E0732D0048}" destId="{9CD4804B-950F-431C-9A62-6AF8083DBE72}" srcOrd="0" destOrd="0" presId="urn:microsoft.com/office/officeart/2005/8/layout/hProcess11"/>
    <dgm:cxn modelId="{8D299677-4080-481B-8D7D-71372C58DEF3}" type="presParOf" srcId="{9CD4804B-950F-431C-9A62-6AF8083DBE72}" destId="{C9536B6D-9A29-4F9F-9211-0B5A30F7D705}" srcOrd="0" destOrd="0" presId="urn:microsoft.com/office/officeart/2005/8/layout/hProcess11"/>
    <dgm:cxn modelId="{95FC6B39-C540-47DE-AAC4-B8FA3B15D141}" type="presParOf" srcId="{9CD4804B-950F-431C-9A62-6AF8083DBE72}" destId="{0E0DB557-7B84-4621-B739-6858CA24524E}" srcOrd="1" destOrd="0" presId="urn:microsoft.com/office/officeart/2005/8/layout/hProcess11"/>
    <dgm:cxn modelId="{7AB19E2D-8669-435B-8209-844972B75AB2}" type="presParOf" srcId="{9CD4804B-950F-431C-9A62-6AF8083DBE72}" destId="{9AB78D90-E270-470A-AFE5-9CBBACDF177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1D3EE1-2491-45D3-BF95-5C5AC98D703B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C2F5D069-6FD5-4BBA-9457-8522784EF034}">
      <dgm:prSet/>
      <dgm:spPr/>
      <dgm:t>
        <a:bodyPr/>
        <a:lstStyle/>
        <a:p>
          <a:r>
            <a:rPr lang="en-US" dirty="0"/>
            <a:t>Jul</a:t>
          </a:r>
        </a:p>
      </dgm:t>
    </dgm:pt>
    <dgm:pt modelId="{9976964C-073A-4BE9-B3E2-08E08F805D4B}" type="parTrans" cxnId="{4A55FC27-1565-43EC-9771-605A590D9C9D}">
      <dgm:prSet/>
      <dgm:spPr/>
      <dgm:t>
        <a:bodyPr/>
        <a:lstStyle/>
        <a:p>
          <a:endParaRPr lang="en-US"/>
        </a:p>
      </dgm:t>
    </dgm:pt>
    <dgm:pt modelId="{40BF9976-8CF7-4B78-BA3F-C4B4101BD42B}" type="sibTrans" cxnId="{4A55FC27-1565-43EC-9771-605A590D9C9D}">
      <dgm:prSet/>
      <dgm:spPr/>
      <dgm:t>
        <a:bodyPr/>
        <a:lstStyle/>
        <a:p>
          <a:endParaRPr lang="en-US"/>
        </a:p>
      </dgm:t>
    </dgm:pt>
    <dgm:pt modelId="{ADF3D585-A141-42CC-BC2E-9056626744A7}">
      <dgm:prSet/>
      <dgm:spPr/>
      <dgm:t>
        <a:bodyPr/>
        <a:lstStyle/>
        <a:p>
          <a:r>
            <a:rPr lang="en-US" dirty="0"/>
            <a:t>Aug</a:t>
          </a:r>
        </a:p>
      </dgm:t>
    </dgm:pt>
    <dgm:pt modelId="{6F8DCB1A-E4AA-45B2-A956-29A678A0386E}" type="parTrans" cxnId="{081CAF5B-4479-4EDB-A145-EE09538C61FB}">
      <dgm:prSet/>
      <dgm:spPr/>
      <dgm:t>
        <a:bodyPr/>
        <a:lstStyle/>
        <a:p>
          <a:endParaRPr lang="en-US"/>
        </a:p>
      </dgm:t>
    </dgm:pt>
    <dgm:pt modelId="{39B0D17E-9706-4B8F-A88F-CDF61CDC7DEB}" type="sibTrans" cxnId="{081CAF5B-4479-4EDB-A145-EE09538C61FB}">
      <dgm:prSet/>
      <dgm:spPr/>
      <dgm:t>
        <a:bodyPr/>
        <a:lstStyle/>
        <a:p>
          <a:endParaRPr lang="en-US"/>
        </a:p>
      </dgm:t>
    </dgm:pt>
    <dgm:pt modelId="{A6448E9D-E33F-48D0-8CAE-94B11FA15168}">
      <dgm:prSet/>
      <dgm:spPr/>
      <dgm:t>
        <a:bodyPr/>
        <a:lstStyle/>
        <a:p>
          <a:r>
            <a:rPr lang="en-US" dirty="0"/>
            <a:t>Sep</a:t>
          </a:r>
        </a:p>
      </dgm:t>
    </dgm:pt>
    <dgm:pt modelId="{B91645B8-F177-4BF8-A5FA-B802DF35FE42}" type="parTrans" cxnId="{344D308D-DAF6-40F2-8C1B-9A36A18C2321}">
      <dgm:prSet/>
      <dgm:spPr/>
      <dgm:t>
        <a:bodyPr/>
        <a:lstStyle/>
        <a:p>
          <a:endParaRPr lang="en-US"/>
        </a:p>
      </dgm:t>
    </dgm:pt>
    <dgm:pt modelId="{CD0DE098-212F-4828-B11E-8E069DDF5AD6}" type="sibTrans" cxnId="{344D308D-DAF6-40F2-8C1B-9A36A18C2321}">
      <dgm:prSet/>
      <dgm:spPr/>
      <dgm:t>
        <a:bodyPr/>
        <a:lstStyle/>
        <a:p>
          <a:endParaRPr lang="en-US"/>
        </a:p>
      </dgm:t>
    </dgm:pt>
    <dgm:pt modelId="{019AC400-060D-4D83-BAF3-5DA2B9AF2D62}">
      <dgm:prSet/>
      <dgm:spPr/>
      <dgm:t>
        <a:bodyPr/>
        <a:lstStyle/>
        <a:p>
          <a:r>
            <a:rPr lang="en-US" dirty="0"/>
            <a:t>Oct</a:t>
          </a:r>
        </a:p>
      </dgm:t>
    </dgm:pt>
    <dgm:pt modelId="{DC3114C4-64DA-4EAF-B0C3-4FC297F884EB}" type="parTrans" cxnId="{B722C3A9-C795-4AB7-A233-B424B2B47C81}">
      <dgm:prSet/>
      <dgm:spPr/>
      <dgm:t>
        <a:bodyPr/>
        <a:lstStyle/>
        <a:p>
          <a:endParaRPr lang="en-US"/>
        </a:p>
      </dgm:t>
    </dgm:pt>
    <dgm:pt modelId="{2B481CF6-FD1B-4775-AEC2-21103757506B}" type="sibTrans" cxnId="{B722C3A9-C795-4AB7-A233-B424B2B47C81}">
      <dgm:prSet/>
      <dgm:spPr/>
      <dgm:t>
        <a:bodyPr/>
        <a:lstStyle/>
        <a:p>
          <a:endParaRPr lang="en-US"/>
        </a:p>
      </dgm:t>
    </dgm:pt>
    <dgm:pt modelId="{513605DA-7B53-4C2D-8DBB-57FC1E0445EE}">
      <dgm:prSet/>
      <dgm:spPr/>
      <dgm:t>
        <a:bodyPr/>
        <a:lstStyle/>
        <a:p>
          <a:r>
            <a:rPr lang="en-US" dirty="0"/>
            <a:t>Nov</a:t>
          </a:r>
        </a:p>
      </dgm:t>
    </dgm:pt>
    <dgm:pt modelId="{36C129EC-C478-4AA0-90CB-6EAD561AB076}" type="parTrans" cxnId="{390B492F-C9C5-4070-98AD-0044486EF2C1}">
      <dgm:prSet/>
      <dgm:spPr/>
      <dgm:t>
        <a:bodyPr/>
        <a:lstStyle/>
        <a:p>
          <a:endParaRPr lang="en-US"/>
        </a:p>
      </dgm:t>
    </dgm:pt>
    <dgm:pt modelId="{4DF69CFE-BA0A-45EE-86E7-441A23B3DE6A}" type="sibTrans" cxnId="{390B492F-C9C5-4070-98AD-0044486EF2C1}">
      <dgm:prSet/>
      <dgm:spPr/>
      <dgm:t>
        <a:bodyPr/>
        <a:lstStyle/>
        <a:p>
          <a:endParaRPr lang="en-US"/>
        </a:p>
      </dgm:t>
    </dgm:pt>
    <dgm:pt modelId="{24A38769-1571-4C3C-ADB4-736684764814}">
      <dgm:prSet/>
      <dgm:spPr/>
      <dgm:t>
        <a:bodyPr/>
        <a:lstStyle/>
        <a:p>
          <a:r>
            <a:rPr lang="en-US" dirty="0"/>
            <a:t>Dec</a:t>
          </a:r>
        </a:p>
      </dgm:t>
    </dgm:pt>
    <dgm:pt modelId="{93B7E22B-86D4-4D62-A50E-949F2F4C1FF7}" type="parTrans" cxnId="{8A8676E9-DCA9-44C9-88BA-B5007FECC4D9}">
      <dgm:prSet/>
      <dgm:spPr/>
      <dgm:t>
        <a:bodyPr/>
        <a:lstStyle/>
        <a:p>
          <a:endParaRPr lang="en-US"/>
        </a:p>
      </dgm:t>
    </dgm:pt>
    <dgm:pt modelId="{F6FAEFA3-C64D-4139-B452-2BF122B359B6}" type="sibTrans" cxnId="{8A8676E9-DCA9-44C9-88BA-B5007FECC4D9}">
      <dgm:prSet/>
      <dgm:spPr/>
      <dgm:t>
        <a:bodyPr/>
        <a:lstStyle/>
        <a:p>
          <a:endParaRPr lang="en-US"/>
        </a:p>
      </dgm:t>
    </dgm:pt>
    <dgm:pt modelId="{6B30D5D2-24CF-4A0F-9E6F-C5F5BF107D32}">
      <dgm:prSet/>
      <dgm:spPr/>
      <dgm:t>
        <a:bodyPr/>
        <a:lstStyle/>
        <a:p>
          <a:r>
            <a:rPr lang="en-US" dirty="0"/>
            <a:t>Jun</a:t>
          </a:r>
        </a:p>
      </dgm:t>
    </dgm:pt>
    <dgm:pt modelId="{33E3DF2E-578B-4BDD-82A6-D6D9DF362DF1}" type="sibTrans" cxnId="{67D637A0-8025-429E-BED3-D9613F6042CA}">
      <dgm:prSet/>
      <dgm:spPr/>
      <dgm:t>
        <a:bodyPr/>
        <a:lstStyle/>
        <a:p>
          <a:endParaRPr lang="en-US"/>
        </a:p>
      </dgm:t>
    </dgm:pt>
    <dgm:pt modelId="{A6F6DACD-9BD9-47FA-B230-B8989FE7B8DE}" type="parTrans" cxnId="{67D637A0-8025-429E-BED3-D9613F6042CA}">
      <dgm:prSet/>
      <dgm:spPr/>
      <dgm:t>
        <a:bodyPr/>
        <a:lstStyle/>
        <a:p>
          <a:endParaRPr lang="en-US"/>
        </a:p>
      </dgm:t>
    </dgm:pt>
    <dgm:pt modelId="{CA0E197B-535A-4FC0-8AC7-56EB74BA8E76}">
      <dgm:prSet/>
      <dgm:spPr/>
      <dgm:t>
        <a:bodyPr/>
        <a:lstStyle/>
        <a:p>
          <a:r>
            <a:rPr lang="en-US" dirty="0"/>
            <a:t>May</a:t>
          </a:r>
        </a:p>
      </dgm:t>
    </dgm:pt>
    <dgm:pt modelId="{F969E241-5604-4B44-B8F7-D744AB5C5CE0}" type="sibTrans" cxnId="{0C2C3B7E-2C59-49C0-B501-8CF0F4DF6671}">
      <dgm:prSet/>
      <dgm:spPr/>
      <dgm:t>
        <a:bodyPr/>
        <a:lstStyle/>
        <a:p>
          <a:endParaRPr lang="en-US"/>
        </a:p>
      </dgm:t>
    </dgm:pt>
    <dgm:pt modelId="{10F1651E-8926-4C34-BF5C-C91B5970F8E1}" type="parTrans" cxnId="{0C2C3B7E-2C59-49C0-B501-8CF0F4DF6671}">
      <dgm:prSet/>
      <dgm:spPr/>
      <dgm:t>
        <a:bodyPr/>
        <a:lstStyle/>
        <a:p>
          <a:endParaRPr lang="en-US"/>
        </a:p>
      </dgm:t>
    </dgm:pt>
    <dgm:pt modelId="{757301D5-2078-4A0E-ADFA-567837147526}">
      <dgm:prSet/>
      <dgm:spPr/>
      <dgm:t>
        <a:bodyPr/>
        <a:lstStyle/>
        <a:p>
          <a:r>
            <a:rPr lang="en-US" dirty="0"/>
            <a:t>Apr</a:t>
          </a:r>
        </a:p>
      </dgm:t>
    </dgm:pt>
    <dgm:pt modelId="{F9D8964C-A3BB-43BB-B40C-50BDC8CE97B8}" type="sibTrans" cxnId="{1DE07AE0-42A6-4401-8290-DEF1B521E2D4}">
      <dgm:prSet/>
      <dgm:spPr/>
      <dgm:t>
        <a:bodyPr/>
        <a:lstStyle/>
        <a:p>
          <a:endParaRPr lang="en-US"/>
        </a:p>
      </dgm:t>
    </dgm:pt>
    <dgm:pt modelId="{2D1B292C-541E-4105-918C-D070313CB7AF}" type="parTrans" cxnId="{1DE07AE0-42A6-4401-8290-DEF1B521E2D4}">
      <dgm:prSet/>
      <dgm:spPr/>
      <dgm:t>
        <a:bodyPr/>
        <a:lstStyle/>
        <a:p>
          <a:endParaRPr lang="en-US"/>
        </a:p>
      </dgm:t>
    </dgm:pt>
    <dgm:pt modelId="{79DCFDDB-B1C1-47AA-8DA7-AD4C91561AA0}">
      <dgm:prSet phldrT="[Text]"/>
      <dgm:spPr/>
      <dgm:t>
        <a:bodyPr/>
        <a:lstStyle/>
        <a:p>
          <a:r>
            <a:rPr lang="en-US" dirty="0"/>
            <a:t>Mar</a:t>
          </a:r>
        </a:p>
      </dgm:t>
    </dgm:pt>
    <dgm:pt modelId="{E44CEC57-0263-47FA-80CD-52F3171DEF6D}" type="sibTrans" cxnId="{9DF24E31-BE41-40EC-9652-C484A5C866FC}">
      <dgm:prSet/>
      <dgm:spPr/>
      <dgm:t>
        <a:bodyPr/>
        <a:lstStyle/>
        <a:p>
          <a:endParaRPr lang="en-US"/>
        </a:p>
      </dgm:t>
    </dgm:pt>
    <dgm:pt modelId="{EB66AEDD-0863-4A41-90DE-0072BEE9CDD9}" type="parTrans" cxnId="{9DF24E31-BE41-40EC-9652-C484A5C866FC}">
      <dgm:prSet/>
      <dgm:spPr/>
      <dgm:t>
        <a:bodyPr/>
        <a:lstStyle/>
        <a:p>
          <a:endParaRPr lang="en-US"/>
        </a:p>
      </dgm:t>
    </dgm:pt>
    <dgm:pt modelId="{645E3135-2225-44CF-BED4-EA852818DDE7}">
      <dgm:prSet phldrT="[Text]"/>
      <dgm:spPr/>
      <dgm:t>
        <a:bodyPr/>
        <a:lstStyle/>
        <a:p>
          <a:r>
            <a:rPr lang="en-US" dirty="0"/>
            <a:t>Feb</a:t>
          </a:r>
        </a:p>
      </dgm:t>
    </dgm:pt>
    <dgm:pt modelId="{9490BB9C-67BB-4E7A-AA7D-E15C71C54200}" type="sibTrans" cxnId="{6B98DFA7-704F-423C-A753-3A1EB386E379}">
      <dgm:prSet/>
      <dgm:spPr/>
      <dgm:t>
        <a:bodyPr/>
        <a:lstStyle/>
        <a:p>
          <a:endParaRPr lang="en-US"/>
        </a:p>
      </dgm:t>
    </dgm:pt>
    <dgm:pt modelId="{E761E8C8-28F6-4D58-AA25-D154CF8B3792}" type="parTrans" cxnId="{6B98DFA7-704F-423C-A753-3A1EB386E379}">
      <dgm:prSet/>
      <dgm:spPr/>
      <dgm:t>
        <a:bodyPr/>
        <a:lstStyle/>
        <a:p>
          <a:endParaRPr lang="en-US"/>
        </a:p>
      </dgm:t>
    </dgm:pt>
    <dgm:pt modelId="{FC958ADB-0FFB-4678-97A2-C858A12923D6}">
      <dgm:prSet phldrT="[Text]"/>
      <dgm:spPr/>
      <dgm:t>
        <a:bodyPr/>
        <a:lstStyle/>
        <a:p>
          <a:r>
            <a:rPr lang="en-US" dirty="0"/>
            <a:t>Jan</a:t>
          </a:r>
        </a:p>
      </dgm:t>
    </dgm:pt>
    <dgm:pt modelId="{C4DD36A3-78B6-4F1E-A114-9DCCEDA0DB3A}" type="sibTrans" cxnId="{88997605-172A-4174-BCC9-9770FDB3037C}">
      <dgm:prSet/>
      <dgm:spPr/>
      <dgm:t>
        <a:bodyPr/>
        <a:lstStyle/>
        <a:p>
          <a:endParaRPr lang="en-US"/>
        </a:p>
      </dgm:t>
    </dgm:pt>
    <dgm:pt modelId="{1925D6EE-9C23-4A4A-A72D-04C20545AD68}" type="parTrans" cxnId="{88997605-172A-4174-BCC9-9770FDB3037C}">
      <dgm:prSet/>
      <dgm:spPr/>
      <dgm:t>
        <a:bodyPr/>
        <a:lstStyle/>
        <a:p>
          <a:endParaRPr lang="en-US"/>
        </a:p>
      </dgm:t>
    </dgm:pt>
    <dgm:pt modelId="{AC775D5B-9ABB-4EAA-8B93-CD33F4912D90}" type="pres">
      <dgm:prSet presAssocID="{DB1D3EE1-2491-45D3-BF95-5C5AC98D703B}" presName="Name0" presStyleCnt="0">
        <dgm:presLayoutVars>
          <dgm:dir/>
          <dgm:animLvl val="lvl"/>
          <dgm:resizeHandles val="exact"/>
        </dgm:presLayoutVars>
      </dgm:prSet>
      <dgm:spPr/>
    </dgm:pt>
    <dgm:pt modelId="{0BB80EE0-5F06-4FB9-AC67-B38172DF2DA4}" type="pres">
      <dgm:prSet presAssocID="{FC958ADB-0FFB-4678-97A2-C858A12923D6}" presName="parTxOnly" presStyleLbl="node1" presStyleIdx="0" presStyleCnt="12">
        <dgm:presLayoutVars>
          <dgm:chMax val="0"/>
          <dgm:chPref val="0"/>
          <dgm:bulletEnabled val="1"/>
        </dgm:presLayoutVars>
      </dgm:prSet>
      <dgm:spPr/>
    </dgm:pt>
    <dgm:pt modelId="{FD5EEABC-10EC-4924-8004-9BB094357443}" type="pres">
      <dgm:prSet presAssocID="{C4DD36A3-78B6-4F1E-A114-9DCCEDA0DB3A}" presName="parTxOnlySpace" presStyleCnt="0"/>
      <dgm:spPr/>
    </dgm:pt>
    <dgm:pt modelId="{08508889-608F-42BF-BFCE-1BAC465F3B8D}" type="pres">
      <dgm:prSet presAssocID="{645E3135-2225-44CF-BED4-EA852818DDE7}" presName="parTxOnly" presStyleLbl="node1" presStyleIdx="1" presStyleCnt="12">
        <dgm:presLayoutVars>
          <dgm:chMax val="0"/>
          <dgm:chPref val="0"/>
          <dgm:bulletEnabled val="1"/>
        </dgm:presLayoutVars>
      </dgm:prSet>
      <dgm:spPr/>
    </dgm:pt>
    <dgm:pt modelId="{4CA6FA6D-D489-489A-B43D-D76B8216D429}" type="pres">
      <dgm:prSet presAssocID="{9490BB9C-67BB-4E7A-AA7D-E15C71C54200}" presName="parTxOnlySpace" presStyleCnt="0"/>
      <dgm:spPr/>
    </dgm:pt>
    <dgm:pt modelId="{6955E34A-4192-4100-9918-2D5EC86FC5FB}" type="pres">
      <dgm:prSet presAssocID="{79DCFDDB-B1C1-47AA-8DA7-AD4C91561AA0}" presName="parTxOnly" presStyleLbl="node1" presStyleIdx="2" presStyleCnt="12">
        <dgm:presLayoutVars>
          <dgm:chMax val="0"/>
          <dgm:chPref val="0"/>
          <dgm:bulletEnabled val="1"/>
        </dgm:presLayoutVars>
      </dgm:prSet>
      <dgm:spPr/>
    </dgm:pt>
    <dgm:pt modelId="{1BE7A0BA-393A-4DB5-B4FB-61F869E68E18}" type="pres">
      <dgm:prSet presAssocID="{E44CEC57-0263-47FA-80CD-52F3171DEF6D}" presName="parTxOnlySpace" presStyleCnt="0"/>
      <dgm:spPr/>
    </dgm:pt>
    <dgm:pt modelId="{E5EA7C5C-87F2-495D-AC54-24CB40897B76}" type="pres">
      <dgm:prSet presAssocID="{757301D5-2078-4A0E-ADFA-567837147526}" presName="parTxOnly" presStyleLbl="node1" presStyleIdx="3" presStyleCnt="12">
        <dgm:presLayoutVars>
          <dgm:chMax val="0"/>
          <dgm:chPref val="0"/>
          <dgm:bulletEnabled val="1"/>
        </dgm:presLayoutVars>
      </dgm:prSet>
      <dgm:spPr/>
    </dgm:pt>
    <dgm:pt modelId="{46722D95-CCF9-4AC1-864F-4DD054DDB2B5}" type="pres">
      <dgm:prSet presAssocID="{F9D8964C-A3BB-43BB-B40C-50BDC8CE97B8}" presName="parTxOnlySpace" presStyleCnt="0"/>
      <dgm:spPr/>
    </dgm:pt>
    <dgm:pt modelId="{BEB79564-C29A-4C91-A4D3-436BD8386224}" type="pres">
      <dgm:prSet presAssocID="{CA0E197B-535A-4FC0-8AC7-56EB74BA8E76}" presName="parTxOnly" presStyleLbl="node1" presStyleIdx="4" presStyleCnt="12">
        <dgm:presLayoutVars>
          <dgm:chMax val="0"/>
          <dgm:chPref val="0"/>
          <dgm:bulletEnabled val="1"/>
        </dgm:presLayoutVars>
      </dgm:prSet>
      <dgm:spPr/>
    </dgm:pt>
    <dgm:pt modelId="{4A5C3315-35F8-4F80-892E-233DD5F01D74}" type="pres">
      <dgm:prSet presAssocID="{F969E241-5604-4B44-B8F7-D744AB5C5CE0}" presName="parTxOnlySpace" presStyleCnt="0"/>
      <dgm:spPr/>
    </dgm:pt>
    <dgm:pt modelId="{923F10D3-FD64-49E6-A49F-99ED1D3EAF91}" type="pres">
      <dgm:prSet presAssocID="{6B30D5D2-24CF-4A0F-9E6F-C5F5BF107D32}" presName="parTxOnly" presStyleLbl="node1" presStyleIdx="5" presStyleCnt="12">
        <dgm:presLayoutVars>
          <dgm:chMax val="0"/>
          <dgm:chPref val="0"/>
          <dgm:bulletEnabled val="1"/>
        </dgm:presLayoutVars>
      </dgm:prSet>
      <dgm:spPr/>
    </dgm:pt>
    <dgm:pt modelId="{98B5ADF1-D879-434D-AE5D-506FDF5A6280}" type="pres">
      <dgm:prSet presAssocID="{33E3DF2E-578B-4BDD-82A6-D6D9DF362DF1}" presName="parTxOnlySpace" presStyleCnt="0"/>
      <dgm:spPr/>
    </dgm:pt>
    <dgm:pt modelId="{8891C939-319F-4412-8451-19CF5AC17FA5}" type="pres">
      <dgm:prSet presAssocID="{C2F5D069-6FD5-4BBA-9457-8522784EF034}" presName="parTxOnly" presStyleLbl="node1" presStyleIdx="6" presStyleCnt="12">
        <dgm:presLayoutVars>
          <dgm:chMax val="0"/>
          <dgm:chPref val="0"/>
          <dgm:bulletEnabled val="1"/>
        </dgm:presLayoutVars>
      </dgm:prSet>
      <dgm:spPr/>
    </dgm:pt>
    <dgm:pt modelId="{6B3D7952-5592-457E-8D3C-DEABE723E7D7}" type="pres">
      <dgm:prSet presAssocID="{40BF9976-8CF7-4B78-BA3F-C4B4101BD42B}" presName="parTxOnlySpace" presStyleCnt="0"/>
      <dgm:spPr/>
    </dgm:pt>
    <dgm:pt modelId="{AAEABA2F-4F16-4EAA-9B09-2E2C836F5290}" type="pres">
      <dgm:prSet presAssocID="{ADF3D585-A141-42CC-BC2E-9056626744A7}" presName="parTxOnly" presStyleLbl="node1" presStyleIdx="7" presStyleCnt="12">
        <dgm:presLayoutVars>
          <dgm:chMax val="0"/>
          <dgm:chPref val="0"/>
          <dgm:bulletEnabled val="1"/>
        </dgm:presLayoutVars>
      </dgm:prSet>
      <dgm:spPr/>
    </dgm:pt>
    <dgm:pt modelId="{148B41BD-7888-4751-9DC4-7A79B03CE0F1}" type="pres">
      <dgm:prSet presAssocID="{39B0D17E-9706-4B8F-A88F-CDF61CDC7DEB}" presName="parTxOnlySpace" presStyleCnt="0"/>
      <dgm:spPr/>
    </dgm:pt>
    <dgm:pt modelId="{5D35AF83-2B1E-42EC-8F5B-6B943BBB307C}" type="pres">
      <dgm:prSet presAssocID="{A6448E9D-E33F-48D0-8CAE-94B11FA15168}" presName="parTxOnly" presStyleLbl="node1" presStyleIdx="8" presStyleCnt="12">
        <dgm:presLayoutVars>
          <dgm:chMax val="0"/>
          <dgm:chPref val="0"/>
          <dgm:bulletEnabled val="1"/>
        </dgm:presLayoutVars>
      </dgm:prSet>
      <dgm:spPr/>
    </dgm:pt>
    <dgm:pt modelId="{4D8B9823-4F0B-4C54-A068-41D09913A50B}" type="pres">
      <dgm:prSet presAssocID="{CD0DE098-212F-4828-B11E-8E069DDF5AD6}" presName="parTxOnlySpace" presStyleCnt="0"/>
      <dgm:spPr/>
    </dgm:pt>
    <dgm:pt modelId="{8EF574EB-424A-4073-A856-672FDDD8F5D7}" type="pres">
      <dgm:prSet presAssocID="{019AC400-060D-4D83-BAF3-5DA2B9AF2D62}" presName="parTxOnly" presStyleLbl="node1" presStyleIdx="9" presStyleCnt="12">
        <dgm:presLayoutVars>
          <dgm:chMax val="0"/>
          <dgm:chPref val="0"/>
          <dgm:bulletEnabled val="1"/>
        </dgm:presLayoutVars>
      </dgm:prSet>
      <dgm:spPr/>
    </dgm:pt>
    <dgm:pt modelId="{C98194F8-9DD8-4861-A215-A6EB3C00DE27}" type="pres">
      <dgm:prSet presAssocID="{2B481CF6-FD1B-4775-AEC2-21103757506B}" presName="parTxOnlySpace" presStyleCnt="0"/>
      <dgm:spPr/>
    </dgm:pt>
    <dgm:pt modelId="{39C8ECF4-431B-4655-B825-D28C2145D216}" type="pres">
      <dgm:prSet presAssocID="{513605DA-7B53-4C2D-8DBB-57FC1E0445EE}" presName="parTxOnly" presStyleLbl="node1" presStyleIdx="10" presStyleCnt="12">
        <dgm:presLayoutVars>
          <dgm:chMax val="0"/>
          <dgm:chPref val="0"/>
          <dgm:bulletEnabled val="1"/>
        </dgm:presLayoutVars>
      </dgm:prSet>
      <dgm:spPr/>
    </dgm:pt>
    <dgm:pt modelId="{70CB686A-BF23-4060-905A-6AB4F028F0D5}" type="pres">
      <dgm:prSet presAssocID="{4DF69CFE-BA0A-45EE-86E7-441A23B3DE6A}" presName="parTxOnlySpace" presStyleCnt="0"/>
      <dgm:spPr/>
    </dgm:pt>
    <dgm:pt modelId="{A780FD6C-9E64-47FA-AA8C-DA3CC7710160}" type="pres">
      <dgm:prSet presAssocID="{24A38769-1571-4C3C-ADB4-736684764814}" presName="parTxOnly" presStyleLbl="node1" presStyleIdx="11" presStyleCnt="12">
        <dgm:presLayoutVars>
          <dgm:chMax val="0"/>
          <dgm:chPref val="0"/>
          <dgm:bulletEnabled val="1"/>
        </dgm:presLayoutVars>
      </dgm:prSet>
      <dgm:spPr/>
    </dgm:pt>
  </dgm:ptLst>
  <dgm:cxnLst>
    <dgm:cxn modelId="{88997605-172A-4174-BCC9-9770FDB3037C}" srcId="{DB1D3EE1-2491-45D3-BF95-5C5AC98D703B}" destId="{FC958ADB-0FFB-4678-97A2-C858A12923D6}" srcOrd="0" destOrd="0" parTransId="{1925D6EE-9C23-4A4A-A72D-04C20545AD68}" sibTransId="{C4DD36A3-78B6-4F1E-A114-9DCCEDA0DB3A}"/>
    <dgm:cxn modelId="{4A55FC27-1565-43EC-9771-605A590D9C9D}" srcId="{DB1D3EE1-2491-45D3-BF95-5C5AC98D703B}" destId="{C2F5D069-6FD5-4BBA-9457-8522784EF034}" srcOrd="6" destOrd="0" parTransId="{9976964C-073A-4BE9-B3E2-08E08F805D4B}" sibTransId="{40BF9976-8CF7-4B78-BA3F-C4B4101BD42B}"/>
    <dgm:cxn modelId="{03C49B29-CB9C-479D-9602-C6355A29E009}" type="presOf" srcId="{A6448E9D-E33F-48D0-8CAE-94B11FA15168}" destId="{5D35AF83-2B1E-42EC-8F5B-6B943BBB307C}" srcOrd="0" destOrd="0" presId="urn:microsoft.com/office/officeart/2005/8/layout/chevron1"/>
    <dgm:cxn modelId="{62E11B2D-8874-458C-B90D-D517759A8239}" type="presOf" srcId="{FC958ADB-0FFB-4678-97A2-C858A12923D6}" destId="{0BB80EE0-5F06-4FB9-AC67-B38172DF2DA4}" srcOrd="0" destOrd="0" presId="urn:microsoft.com/office/officeart/2005/8/layout/chevron1"/>
    <dgm:cxn modelId="{D36D022F-BFAE-42E8-BE1B-6F37FEDD337D}" type="presOf" srcId="{019AC400-060D-4D83-BAF3-5DA2B9AF2D62}" destId="{8EF574EB-424A-4073-A856-672FDDD8F5D7}" srcOrd="0" destOrd="0" presId="urn:microsoft.com/office/officeart/2005/8/layout/chevron1"/>
    <dgm:cxn modelId="{390B492F-C9C5-4070-98AD-0044486EF2C1}" srcId="{DB1D3EE1-2491-45D3-BF95-5C5AC98D703B}" destId="{513605DA-7B53-4C2D-8DBB-57FC1E0445EE}" srcOrd="10" destOrd="0" parTransId="{36C129EC-C478-4AA0-90CB-6EAD561AB076}" sibTransId="{4DF69CFE-BA0A-45EE-86E7-441A23B3DE6A}"/>
    <dgm:cxn modelId="{9DF24E31-BE41-40EC-9652-C484A5C866FC}" srcId="{DB1D3EE1-2491-45D3-BF95-5C5AC98D703B}" destId="{79DCFDDB-B1C1-47AA-8DA7-AD4C91561AA0}" srcOrd="2" destOrd="0" parTransId="{EB66AEDD-0863-4A41-90DE-0072BEE9CDD9}" sibTransId="{E44CEC57-0263-47FA-80CD-52F3171DEF6D}"/>
    <dgm:cxn modelId="{DB41E13B-41C7-4061-9C12-CBBD1C369716}" type="presOf" srcId="{645E3135-2225-44CF-BED4-EA852818DDE7}" destId="{08508889-608F-42BF-BFCE-1BAC465F3B8D}" srcOrd="0" destOrd="0" presId="urn:microsoft.com/office/officeart/2005/8/layout/chevron1"/>
    <dgm:cxn modelId="{081CAF5B-4479-4EDB-A145-EE09538C61FB}" srcId="{DB1D3EE1-2491-45D3-BF95-5C5AC98D703B}" destId="{ADF3D585-A141-42CC-BC2E-9056626744A7}" srcOrd="7" destOrd="0" parTransId="{6F8DCB1A-E4AA-45B2-A956-29A678A0386E}" sibTransId="{39B0D17E-9706-4B8F-A88F-CDF61CDC7DEB}"/>
    <dgm:cxn modelId="{1948895E-DDA2-4506-8304-B13BC60028D0}" type="presOf" srcId="{79DCFDDB-B1C1-47AA-8DA7-AD4C91561AA0}" destId="{6955E34A-4192-4100-9918-2D5EC86FC5FB}" srcOrd="0" destOrd="0" presId="urn:microsoft.com/office/officeart/2005/8/layout/chevron1"/>
    <dgm:cxn modelId="{E941E068-5C5A-4E7B-9ED6-D1CAAB7ED0EC}" type="presOf" srcId="{24A38769-1571-4C3C-ADB4-736684764814}" destId="{A780FD6C-9E64-47FA-AA8C-DA3CC7710160}" srcOrd="0" destOrd="0" presId="urn:microsoft.com/office/officeart/2005/8/layout/chevron1"/>
    <dgm:cxn modelId="{D4B1FD7B-5BB2-43F1-A9FD-55259332C6F8}" type="presOf" srcId="{ADF3D585-A141-42CC-BC2E-9056626744A7}" destId="{AAEABA2F-4F16-4EAA-9B09-2E2C836F5290}" srcOrd="0" destOrd="0" presId="urn:microsoft.com/office/officeart/2005/8/layout/chevron1"/>
    <dgm:cxn modelId="{0C2C3B7E-2C59-49C0-B501-8CF0F4DF6671}" srcId="{DB1D3EE1-2491-45D3-BF95-5C5AC98D703B}" destId="{CA0E197B-535A-4FC0-8AC7-56EB74BA8E76}" srcOrd="4" destOrd="0" parTransId="{10F1651E-8926-4C34-BF5C-C91B5970F8E1}" sibTransId="{F969E241-5604-4B44-B8F7-D744AB5C5CE0}"/>
    <dgm:cxn modelId="{344D308D-DAF6-40F2-8C1B-9A36A18C2321}" srcId="{DB1D3EE1-2491-45D3-BF95-5C5AC98D703B}" destId="{A6448E9D-E33F-48D0-8CAE-94B11FA15168}" srcOrd="8" destOrd="0" parTransId="{B91645B8-F177-4BF8-A5FA-B802DF35FE42}" sibTransId="{CD0DE098-212F-4828-B11E-8E069DDF5AD6}"/>
    <dgm:cxn modelId="{67D637A0-8025-429E-BED3-D9613F6042CA}" srcId="{DB1D3EE1-2491-45D3-BF95-5C5AC98D703B}" destId="{6B30D5D2-24CF-4A0F-9E6F-C5F5BF107D32}" srcOrd="5" destOrd="0" parTransId="{A6F6DACD-9BD9-47FA-B230-B8989FE7B8DE}" sibTransId="{33E3DF2E-578B-4BDD-82A6-D6D9DF362DF1}"/>
    <dgm:cxn modelId="{328E3CA6-BAB1-4836-8C62-37C200F84986}" type="presOf" srcId="{513605DA-7B53-4C2D-8DBB-57FC1E0445EE}" destId="{39C8ECF4-431B-4655-B825-D28C2145D216}" srcOrd="0" destOrd="0" presId="urn:microsoft.com/office/officeart/2005/8/layout/chevron1"/>
    <dgm:cxn modelId="{6B98DFA7-704F-423C-A753-3A1EB386E379}" srcId="{DB1D3EE1-2491-45D3-BF95-5C5AC98D703B}" destId="{645E3135-2225-44CF-BED4-EA852818DDE7}" srcOrd="1" destOrd="0" parTransId="{E761E8C8-28F6-4D58-AA25-D154CF8B3792}" sibTransId="{9490BB9C-67BB-4E7A-AA7D-E15C71C54200}"/>
    <dgm:cxn modelId="{B722C3A9-C795-4AB7-A233-B424B2B47C81}" srcId="{DB1D3EE1-2491-45D3-BF95-5C5AC98D703B}" destId="{019AC400-060D-4D83-BAF3-5DA2B9AF2D62}" srcOrd="9" destOrd="0" parTransId="{DC3114C4-64DA-4EAF-B0C3-4FC297F884EB}" sibTransId="{2B481CF6-FD1B-4775-AEC2-21103757506B}"/>
    <dgm:cxn modelId="{485F21AB-DC4B-4814-9314-6118B450D281}" type="presOf" srcId="{C2F5D069-6FD5-4BBA-9457-8522784EF034}" destId="{8891C939-319F-4412-8451-19CF5AC17FA5}" srcOrd="0" destOrd="0" presId="urn:microsoft.com/office/officeart/2005/8/layout/chevron1"/>
    <dgm:cxn modelId="{BD234DB5-1B83-497F-AD73-8A91116C91E6}" type="presOf" srcId="{CA0E197B-535A-4FC0-8AC7-56EB74BA8E76}" destId="{BEB79564-C29A-4C91-A4D3-436BD8386224}" srcOrd="0" destOrd="0" presId="urn:microsoft.com/office/officeart/2005/8/layout/chevron1"/>
    <dgm:cxn modelId="{27A6DEDC-50AF-4533-AE82-74F76AC8E4D4}" type="presOf" srcId="{757301D5-2078-4A0E-ADFA-567837147526}" destId="{E5EA7C5C-87F2-495D-AC54-24CB40897B76}" srcOrd="0" destOrd="0" presId="urn:microsoft.com/office/officeart/2005/8/layout/chevron1"/>
    <dgm:cxn modelId="{1DE07AE0-42A6-4401-8290-DEF1B521E2D4}" srcId="{DB1D3EE1-2491-45D3-BF95-5C5AC98D703B}" destId="{757301D5-2078-4A0E-ADFA-567837147526}" srcOrd="3" destOrd="0" parTransId="{2D1B292C-541E-4105-918C-D070313CB7AF}" sibTransId="{F9D8964C-A3BB-43BB-B40C-50BDC8CE97B8}"/>
    <dgm:cxn modelId="{2963ECE8-CF70-44D5-BD08-090E6F2074BE}" type="presOf" srcId="{DB1D3EE1-2491-45D3-BF95-5C5AC98D703B}" destId="{AC775D5B-9ABB-4EAA-8B93-CD33F4912D90}" srcOrd="0" destOrd="0" presId="urn:microsoft.com/office/officeart/2005/8/layout/chevron1"/>
    <dgm:cxn modelId="{8A8676E9-DCA9-44C9-88BA-B5007FECC4D9}" srcId="{DB1D3EE1-2491-45D3-BF95-5C5AC98D703B}" destId="{24A38769-1571-4C3C-ADB4-736684764814}" srcOrd="11" destOrd="0" parTransId="{93B7E22B-86D4-4D62-A50E-949F2F4C1FF7}" sibTransId="{F6FAEFA3-C64D-4139-B452-2BF122B359B6}"/>
    <dgm:cxn modelId="{937FCBF3-DC18-40C5-BFD1-DBA01214CCD0}" type="presOf" srcId="{6B30D5D2-24CF-4A0F-9E6F-C5F5BF107D32}" destId="{923F10D3-FD64-49E6-A49F-99ED1D3EAF91}" srcOrd="0" destOrd="0" presId="urn:microsoft.com/office/officeart/2005/8/layout/chevron1"/>
    <dgm:cxn modelId="{D55D75D0-2698-4E15-AEBB-F0E4CDA92D61}" type="presParOf" srcId="{AC775D5B-9ABB-4EAA-8B93-CD33F4912D90}" destId="{0BB80EE0-5F06-4FB9-AC67-B38172DF2DA4}" srcOrd="0" destOrd="0" presId="urn:microsoft.com/office/officeart/2005/8/layout/chevron1"/>
    <dgm:cxn modelId="{C5EADE34-3AF6-4AB1-8384-D37D6D0D51EB}" type="presParOf" srcId="{AC775D5B-9ABB-4EAA-8B93-CD33F4912D90}" destId="{FD5EEABC-10EC-4924-8004-9BB094357443}" srcOrd="1" destOrd="0" presId="urn:microsoft.com/office/officeart/2005/8/layout/chevron1"/>
    <dgm:cxn modelId="{EEA7DCA9-2DAF-49AD-AFE6-0152FC044F10}" type="presParOf" srcId="{AC775D5B-9ABB-4EAA-8B93-CD33F4912D90}" destId="{08508889-608F-42BF-BFCE-1BAC465F3B8D}" srcOrd="2" destOrd="0" presId="urn:microsoft.com/office/officeart/2005/8/layout/chevron1"/>
    <dgm:cxn modelId="{B419F583-89DF-4485-9F66-472B7A26AA76}" type="presParOf" srcId="{AC775D5B-9ABB-4EAA-8B93-CD33F4912D90}" destId="{4CA6FA6D-D489-489A-B43D-D76B8216D429}" srcOrd="3" destOrd="0" presId="urn:microsoft.com/office/officeart/2005/8/layout/chevron1"/>
    <dgm:cxn modelId="{2051670D-6B32-41F1-982D-C651B9FFBF46}" type="presParOf" srcId="{AC775D5B-9ABB-4EAA-8B93-CD33F4912D90}" destId="{6955E34A-4192-4100-9918-2D5EC86FC5FB}" srcOrd="4" destOrd="0" presId="urn:microsoft.com/office/officeart/2005/8/layout/chevron1"/>
    <dgm:cxn modelId="{5822A14D-92A9-4626-8A8C-8BDE3A0CF3AF}" type="presParOf" srcId="{AC775D5B-9ABB-4EAA-8B93-CD33F4912D90}" destId="{1BE7A0BA-393A-4DB5-B4FB-61F869E68E18}" srcOrd="5" destOrd="0" presId="urn:microsoft.com/office/officeart/2005/8/layout/chevron1"/>
    <dgm:cxn modelId="{24A43DA5-164A-469C-A7FB-EF5D0D9A22FC}" type="presParOf" srcId="{AC775D5B-9ABB-4EAA-8B93-CD33F4912D90}" destId="{E5EA7C5C-87F2-495D-AC54-24CB40897B76}" srcOrd="6" destOrd="0" presId="urn:microsoft.com/office/officeart/2005/8/layout/chevron1"/>
    <dgm:cxn modelId="{655BD07E-F50C-4842-B5FE-B7194CE9D2D1}" type="presParOf" srcId="{AC775D5B-9ABB-4EAA-8B93-CD33F4912D90}" destId="{46722D95-CCF9-4AC1-864F-4DD054DDB2B5}" srcOrd="7" destOrd="0" presId="urn:microsoft.com/office/officeart/2005/8/layout/chevron1"/>
    <dgm:cxn modelId="{E556902F-B58A-469D-BEC7-8CC50D857586}" type="presParOf" srcId="{AC775D5B-9ABB-4EAA-8B93-CD33F4912D90}" destId="{BEB79564-C29A-4C91-A4D3-436BD8386224}" srcOrd="8" destOrd="0" presId="urn:microsoft.com/office/officeart/2005/8/layout/chevron1"/>
    <dgm:cxn modelId="{7F45BB32-B05D-4D0B-8735-98D82AB33F67}" type="presParOf" srcId="{AC775D5B-9ABB-4EAA-8B93-CD33F4912D90}" destId="{4A5C3315-35F8-4F80-892E-233DD5F01D74}" srcOrd="9" destOrd="0" presId="urn:microsoft.com/office/officeart/2005/8/layout/chevron1"/>
    <dgm:cxn modelId="{BA0B1501-9C75-4CC1-B2E9-0C8E83EA27A0}" type="presParOf" srcId="{AC775D5B-9ABB-4EAA-8B93-CD33F4912D90}" destId="{923F10D3-FD64-49E6-A49F-99ED1D3EAF91}" srcOrd="10" destOrd="0" presId="urn:microsoft.com/office/officeart/2005/8/layout/chevron1"/>
    <dgm:cxn modelId="{C4930049-5E8D-457A-BC3F-03CDF12A0D66}" type="presParOf" srcId="{AC775D5B-9ABB-4EAA-8B93-CD33F4912D90}" destId="{98B5ADF1-D879-434D-AE5D-506FDF5A6280}" srcOrd="11" destOrd="0" presId="urn:microsoft.com/office/officeart/2005/8/layout/chevron1"/>
    <dgm:cxn modelId="{6DBFA055-E8EB-4BBD-AD26-24AAC9D8B4E6}" type="presParOf" srcId="{AC775D5B-9ABB-4EAA-8B93-CD33F4912D90}" destId="{8891C939-319F-4412-8451-19CF5AC17FA5}" srcOrd="12" destOrd="0" presId="urn:microsoft.com/office/officeart/2005/8/layout/chevron1"/>
    <dgm:cxn modelId="{999DBF9B-E53C-4B0D-97BC-86B496B98277}" type="presParOf" srcId="{AC775D5B-9ABB-4EAA-8B93-CD33F4912D90}" destId="{6B3D7952-5592-457E-8D3C-DEABE723E7D7}" srcOrd="13" destOrd="0" presId="urn:microsoft.com/office/officeart/2005/8/layout/chevron1"/>
    <dgm:cxn modelId="{31958DDC-A053-4041-91D9-324A9659FC18}" type="presParOf" srcId="{AC775D5B-9ABB-4EAA-8B93-CD33F4912D90}" destId="{AAEABA2F-4F16-4EAA-9B09-2E2C836F5290}" srcOrd="14" destOrd="0" presId="urn:microsoft.com/office/officeart/2005/8/layout/chevron1"/>
    <dgm:cxn modelId="{E7C958B1-84C6-4FFB-A595-F42822FCDE92}" type="presParOf" srcId="{AC775D5B-9ABB-4EAA-8B93-CD33F4912D90}" destId="{148B41BD-7888-4751-9DC4-7A79B03CE0F1}" srcOrd="15" destOrd="0" presId="urn:microsoft.com/office/officeart/2005/8/layout/chevron1"/>
    <dgm:cxn modelId="{7CA1737B-015A-4660-9411-7535FFE94285}" type="presParOf" srcId="{AC775D5B-9ABB-4EAA-8B93-CD33F4912D90}" destId="{5D35AF83-2B1E-42EC-8F5B-6B943BBB307C}" srcOrd="16" destOrd="0" presId="urn:microsoft.com/office/officeart/2005/8/layout/chevron1"/>
    <dgm:cxn modelId="{69EFFFB0-695A-4737-87B3-D7364610AB3C}" type="presParOf" srcId="{AC775D5B-9ABB-4EAA-8B93-CD33F4912D90}" destId="{4D8B9823-4F0B-4C54-A068-41D09913A50B}" srcOrd="17" destOrd="0" presId="urn:microsoft.com/office/officeart/2005/8/layout/chevron1"/>
    <dgm:cxn modelId="{5A676D9B-C934-4DED-A79E-942D074F8663}" type="presParOf" srcId="{AC775D5B-9ABB-4EAA-8B93-CD33F4912D90}" destId="{8EF574EB-424A-4073-A856-672FDDD8F5D7}" srcOrd="18" destOrd="0" presId="urn:microsoft.com/office/officeart/2005/8/layout/chevron1"/>
    <dgm:cxn modelId="{738B89CC-70EA-4F9A-900F-F30458B6BA07}" type="presParOf" srcId="{AC775D5B-9ABB-4EAA-8B93-CD33F4912D90}" destId="{C98194F8-9DD8-4861-A215-A6EB3C00DE27}" srcOrd="19" destOrd="0" presId="urn:microsoft.com/office/officeart/2005/8/layout/chevron1"/>
    <dgm:cxn modelId="{A51817EE-E228-450A-8D65-58EE9E787355}" type="presParOf" srcId="{AC775D5B-9ABB-4EAA-8B93-CD33F4912D90}" destId="{39C8ECF4-431B-4655-B825-D28C2145D216}" srcOrd="20" destOrd="0" presId="urn:microsoft.com/office/officeart/2005/8/layout/chevron1"/>
    <dgm:cxn modelId="{B550B299-6676-4A90-B5F7-AD9E3D80F201}" type="presParOf" srcId="{AC775D5B-9ABB-4EAA-8B93-CD33F4912D90}" destId="{70CB686A-BF23-4060-905A-6AB4F028F0D5}" srcOrd="21" destOrd="0" presId="urn:microsoft.com/office/officeart/2005/8/layout/chevron1"/>
    <dgm:cxn modelId="{2819ED25-35A1-49AB-8FFB-D034E9F66CB4}" type="presParOf" srcId="{AC775D5B-9ABB-4EAA-8B93-CD33F4912D90}" destId="{A780FD6C-9E64-47FA-AA8C-DA3CC7710160}" srcOrd="2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1D3EE1-2491-45D3-BF95-5C5AC98D703B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C2F5D069-6FD5-4BBA-9457-8522784EF034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Jul</a:t>
          </a:r>
        </a:p>
      </dgm:t>
    </dgm:pt>
    <dgm:pt modelId="{9976964C-073A-4BE9-B3E2-08E08F805D4B}" type="parTrans" cxnId="{4A55FC27-1565-43EC-9771-605A590D9C9D}">
      <dgm:prSet/>
      <dgm:spPr/>
      <dgm:t>
        <a:bodyPr/>
        <a:lstStyle/>
        <a:p>
          <a:endParaRPr lang="en-US"/>
        </a:p>
      </dgm:t>
    </dgm:pt>
    <dgm:pt modelId="{40BF9976-8CF7-4B78-BA3F-C4B4101BD42B}" type="sibTrans" cxnId="{4A55FC27-1565-43EC-9771-605A590D9C9D}">
      <dgm:prSet/>
      <dgm:spPr/>
      <dgm:t>
        <a:bodyPr/>
        <a:lstStyle/>
        <a:p>
          <a:endParaRPr lang="en-US"/>
        </a:p>
      </dgm:t>
    </dgm:pt>
    <dgm:pt modelId="{ADF3D585-A141-42CC-BC2E-9056626744A7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Aug</a:t>
          </a:r>
        </a:p>
      </dgm:t>
    </dgm:pt>
    <dgm:pt modelId="{6F8DCB1A-E4AA-45B2-A956-29A678A0386E}" type="parTrans" cxnId="{081CAF5B-4479-4EDB-A145-EE09538C61FB}">
      <dgm:prSet/>
      <dgm:spPr/>
      <dgm:t>
        <a:bodyPr/>
        <a:lstStyle/>
        <a:p>
          <a:endParaRPr lang="en-US"/>
        </a:p>
      </dgm:t>
    </dgm:pt>
    <dgm:pt modelId="{39B0D17E-9706-4B8F-A88F-CDF61CDC7DEB}" type="sibTrans" cxnId="{081CAF5B-4479-4EDB-A145-EE09538C61FB}">
      <dgm:prSet/>
      <dgm:spPr/>
      <dgm:t>
        <a:bodyPr/>
        <a:lstStyle/>
        <a:p>
          <a:endParaRPr lang="en-US"/>
        </a:p>
      </dgm:t>
    </dgm:pt>
    <dgm:pt modelId="{A6448E9D-E33F-48D0-8CAE-94B11FA15168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Sep</a:t>
          </a:r>
        </a:p>
      </dgm:t>
    </dgm:pt>
    <dgm:pt modelId="{B91645B8-F177-4BF8-A5FA-B802DF35FE42}" type="parTrans" cxnId="{344D308D-DAF6-40F2-8C1B-9A36A18C2321}">
      <dgm:prSet/>
      <dgm:spPr/>
      <dgm:t>
        <a:bodyPr/>
        <a:lstStyle/>
        <a:p>
          <a:endParaRPr lang="en-US"/>
        </a:p>
      </dgm:t>
    </dgm:pt>
    <dgm:pt modelId="{CD0DE098-212F-4828-B11E-8E069DDF5AD6}" type="sibTrans" cxnId="{344D308D-DAF6-40F2-8C1B-9A36A18C2321}">
      <dgm:prSet/>
      <dgm:spPr/>
      <dgm:t>
        <a:bodyPr/>
        <a:lstStyle/>
        <a:p>
          <a:endParaRPr lang="en-US"/>
        </a:p>
      </dgm:t>
    </dgm:pt>
    <dgm:pt modelId="{019AC400-060D-4D83-BAF3-5DA2B9AF2D62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Oct</a:t>
          </a:r>
        </a:p>
      </dgm:t>
    </dgm:pt>
    <dgm:pt modelId="{DC3114C4-64DA-4EAF-B0C3-4FC297F884EB}" type="parTrans" cxnId="{B722C3A9-C795-4AB7-A233-B424B2B47C81}">
      <dgm:prSet/>
      <dgm:spPr/>
      <dgm:t>
        <a:bodyPr/>
        <a:lstStyle/>
        <a:p>
          <a:endParaRPr lang="en-US"/>
        </a:p>
      </dgm:t>
    </dgm:pt>
    <dgm:pt modelId="{2B481CF6-FD1B-4775-AEC2-21103757506B}" type="sibTrans" cxnId="{B722C3A9-C795-4AB7-A233-B424B2B47C81}">
      <dgm:prSet/>
      <dgm:spPr/>
      <dgm:t>
        <a:bodyPr/>
        <a:lstStyle/>
        <a:p>
          <a:endParaRPr lang="en-US"/>
        </a:p>
      </dgm:t>
    </dgm:pt>
    <dgm:pt modelId="{513605DA-7B53-4C2D-8DBB-57FC1E0445EE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Nov</a:t>
          </a:r>
        </a:p>
      </dgm:t>
    </dgm:pt>
    <dgm:pt modelId="{36C129EC-C478-4AA0-90CB-6EAD561AB076}" type="parTrans" cxnId="{390B492F-C9C5-4070-98AD-0044486EF2C1}">
      <dgm:prSet/>
      <dgm:spPr/>
      <dgm:t>
        <a:bodyPr/>
        <a:lstStyle/>
        <a:p>
          <a:endParaRPr lang="en-US"/>
        </a:p>
      </dgm:t>
    </dgm:pt>
    <dgm:pt modelId="{4DF69CFE-BA0A-45EE-86E7-441A23B3DE6A}" type="sibTrans" cxnId="{390B492F-C9C5-4070-98AD-0044486EF2C1}">
      <dgm:prSet/>
      <dgm:spPr/>
      <dgm:t>
        <a:bodyPr/>
        <a:lstStyle/>
        <a:p>
          <a:endParaRPr lang="en-US"/>
        </a:p>
      </dgm:t>
    </dgm:pt>
    <dgm:pt modelId="{24A38769-1571-4C3C-ADB4-736684764814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Dec</a:t>
          </a:r>
        </a:p>
      </dgm:t>
    </dgm:pt>
    <dgm:pt modelId="{93B7E22B-86D4-4D62-A50E-949F2F4C1FF7}" type="parTrans" cxnId="{8A8676E9-DCA9-44C9-88BA-B5007FECC4D9}">
      <dgm:prSet/>
      <dgm:spPr/>
      <dgm:t>
        <a:bodyPr/>
        <a:lstStyle/>
        <a:p>
          <a:endParaRPr lang="en-US"/>
        </a:p>
      </dgm:t>
    </dgm:pt>
    <dgm:pt modelId="{F6FAEFA3-C64D-4139-B452-2BF122B359B6}" type="sibTrans" cxnId="{8A8676E9-DCA9-44C9-88BA-B5007FECC4D9}">
      <dgm:prSet/>
      <dgm:spPr/>
      <dgm:t>
        <a:bodyPr/>
        <a:lstStyle/>
        <a:p>
          <a:endParaRPr lang="en-US"/>
        </a:p>
      </dgm:t>
    </dgm:pt>
    <dgm:pt modelId="{6B30D5D2-24CF-4A0F-9E6F-C5F5BF107D32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Jun</a:t>
          </a:r>
        </a:p>
      </dgm:t>
    </dgm:pt>
    <dgm:pt modelId="{33E3DF2E-578B-4BDD-82A6-D6D9DF362DF1}" type="sibTrans" cxnId="{67D637A0-8025-429E-BED3-D9613F6042CA}">
      <dgm:prSet/>
      <dgm:spPr/>
      <dgm:t>
        <a:bodyPr/>
        <a:lstStyle/>
        <a:p>
          <a:endParaRPr lang="en-US"/>
        </a:p>
      </dgm:t>
    </dgm:pt>
    <dgm:pt modelId="{A6F6DACD-9BD9-47FA-B230-B8989FE7B8DE}" type="parTrans" cxnId="{67D637A0-8025-429E-BED3-D9613F6042CA}">
      <dgm:prSet/>
      <dgm:spPr/>
      <dgm:t>
        <a:bodyPr/>
        <a:lstStyle/>
        <a:p>
          <a:endParaRPr lang="en-US"/>
        </a:p>
      </dgm:t>
    </dgm:pt>
    <dgm:pt modelId="{CA0E197B-535A-4FC0-8AC7-56EB74BA8E76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May</a:t>
          </a:r>
        </a:p>
      </dgm:t>
    </dgm:pt>
    <dgm:pt modelId="{F969E241-5604-4B44-B8F7-D744AB5C5CE0}" type="sibTrans" cxnId="{0C2C3B7E-2C59-49C0-B501-8CF0F4DF6671}">
      <dgm:prSet/>
      <dgm:spPr/>
      <dgm:t>
        <a:bodyPr/>
        <a:lstStyle/>
        <a:p>
          <a:endParaRPr lang="en-US"/>
        </a:p>
      </dgm:t>
    </dgm:pt>
    <dgm:pt modelId="{10F1651E-8926-4C34-BF5C-C91B5970F8E1}" type="parTrans" cxnId="{0C2C3B7E-2C59-49C0-B501-8CF0F4DF6671}">
      <dgm:prSet/>
      <dgm:spPr/>
      <dgm:t>
        <a:bodyPr/>
        <a:lstStyle/>
        <a:p>
          <a:endParaRPr lang="en-US"/>
        </a:p>
      </dgm:t>
    </dgm:pt>
    <dgm:pt modelId="{757301D5-2078-4A0E-ADFA-567837147526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Apr</a:t>
          </a:r>
        </a:p>
      </dgm:t>
    </dgm:pt>
    <dgm:pt modelId="{F9D8964C-A3BB-43BB-B40C-50BDC8CE97B8}" type="sibTrans" cxnId="{1DE07AE0-42A6-4401-8290-DEF1B521E2D4}">
      <dgm:prSet/>
      <dgm:spPr/>
      <dgm:t>
        <a:bodyPr/>
        <a:lstStyle/>
        <a:p>
          <a:endParaRPr lang="en-US"/>
        </a:p>
      </dgm:t>
    </dgm:pt>
    <dgm:pt modelId="{2D1B292C-541E-4105-918C-D070313CB7AF}" type="parTrans" cxnId="{1DE07AE0-42A6-4401-8290-DEF1B521E2D4}">
      <dgm:prSet/>
      <dgm:spPr/>
      <dgm:t>
        <a:bodyPr/>
        <a:lstStyle/>
        <a:p>
          <a:endParaRPr lang="en-US"/>
        </a:p>
      </dgm:t>
    </dgm:pt>
    <dgm:pt modelId="{79DCFDDB-B1C1-47AA-8DA7-AD4C91561AA0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Mar</a:t>
          </a:r>
        </a:p>
      </dgm:t>
    </dgm:pt>
    <dgm:pt modelId="{E44CEC57-0263-47FA-80CD-52F3171DEF6D}" type="sibTrans" cxnId="{9DF24E31-BE41-40EC-9652-C484A5C866FC}">
      <dgm:prSet/>
      <dgm:spPr/>
      <dgm:t>
        <a:bodyPr/>
        <a:lstStyle/>
        <a:p>
          <a:endParaRPr lang="en-US"/>
        </a:p>
      </dgm:t>
    </dgm:pt>
    <dgm:pt modelId="{EB66AEDD-0863-4A41-90DE-0072BEE9CDD9}" type="parTrans" cxnId="{9DF24E31-BE41-40EC-9652-C484A5C866FC}">
      <dgm:prSet/>
      <dgm:spPr/>
      <dgm:t>
        <a:bodyPr/>
        <a:lstStyle/>
        <a:p>
          <a:endParaRPr lang="en-US"/>
        </a:p>
      </dgm:t>
    </dgm:pt>
    <dgm:pt modelId="{645E3135-2225-44CF-BED4-EA852818DDE7}">
      <dgm:prSet phldrT="[Text]"/>
      <dgm:spPr/>
      <dgm:t>
        <a:bodyPr/>
        <a:lstStyle/>
        <a:p>
          <a:r>
            <a:rPr lang="en-US" dirty="0"/>
            <a:t>Feb</a:t>
          </a:r>
        </a:p>
      </dgm:t>
    </dgm:pt>
    <dgm:pt modelId="{9490BB9C-67BB-4E7A-AA7D-E15C71C54200}" type="sibTrans" cxnId="{6B98DFA7-704F-423C-A753-3A1EB386E379}">
      <dgm:prSet/>
      <dgm:spPr/>
      <dgm:t>
        <a:bodyPr/>
        <a:lstStyle/>
        <a:p>
          <a:endParaRPr lang="en-US"/>
        </a:p>
      </dgm:t>
    </dgm:pt>
    <dgm:pt modelId="{E761E8C8-28F6-4D58-AA25-D154CF8B3792}" type="parTrans" cxnId="{6B98DFA7-704F-423C-A753-3A1EB386E379}">
      <dgm:prSet/>
      <dgm:spPr/>
      <dgm:t>
        <a:bodyPr/>
        <a:lstStyle/>
        <a:p>
          <a:endParaRPr lang="en-US"/>
        </a:p>
      </dgm:t>
    </dgm:pt>
    <dgm:pt modelId="{FC958ADB-0FFB-4678-97A2-C858A12923D6}">
      <dgm:prSet phldrT="[Text]"/>
      <dgm:spPr/>
      <dgm:t>
        <a:bodyPr/>
        <a:lstStyle/>
        <a:p>
          <a:r>
            <a:rPr lang="en-US" dirty="0"/>
            <a:t>Jan</a:t>
          </a:r>
        </a:p>
      </dgm:t>
    </dgm:pt>
    <dgm:pt modelId="{C4DD36A3-78B6-4F1E-A114-9DCCEDA0DB3A}" type="sibTrans" cxnId="{88997605-172A-4174-BCC9-9770FDB3037C}">
      <dgm:prSet/>
      <dgm:spPr/>
      <dgm:t>
        <a:bodyPr/>
        <a:lstStyle/>
        <a:p>
          <a:endParaRPr lang="en-US"/>
        </a:p>
      </dgm:t>
    </dgm:pt>
    <dgm:pt modelId="{1925D6EE-9C23-4A4A-A72D-04C20545AD68}" type="parTrans" cxnId="{88997605-172A-4174-BCC9-9770FDB3037C}">
      <dgm:prSet/>
      <dgm:spPr/>
      <dgm:t>
        <a:bodyPr/>
        <a:lstStyle/>
        <a:p>
          <a:endParaRPr lang="en-US"/>
        </a:p>
      </dgm:t>
    </dgm:pt>
    <dgm:pt modelId="{AC775D5B-9ABB-4EAA-8B93-CD33F4912D90}" type="pres">
      <dgm:prSet presAssocID="{DB1D3EE1-2491-45D3-BF95-5C5AC98D703B}" presName="Name0" presStyleCnt="0">
        <dgm:presLayoutVars>
          <dgm:dir/>
          <dgm:animLvl val="lvl"/>
          <dgm:resizeHandles val="exact"/>
        </dgm:presLayoutVars>
      </dgm:prSet>
      <dgm:spPr/>
    </dgm:pt>
    <dgm:pt modelId="{0BB80EE0-5F06-4FB9-AC67-B38172DF2DA4}" type="pres">
      <dgm:prSet presAssocID="{FC958ADB-0FFB-4678-97A2-C858A12923D6}" presName="parTxOnly" presStyleLbl="node1" presStyleIdx="0" presStyleCnt="12">
        <dgm:presLayoutVars>
          <dgm:chMax val="0"/>
          <dgm:chPref val="0"/>
          <dgm:bulletEnabled val="1"/>
        </dgm:presLayoutVars>
      </dgm:prSet>
      <dgm:spPr/>
    </dgm:pt>
    <dgm:pt modelId="{FD5EEABC-10EC-4924-8004-9BB094357443}" type="pres">
      <dgm:prSet presAssocID="{C4DD36A3-78B6-4F1E-A114-9DCCEDA0DB3A}" presName="parTxOnlySpace" presStyleCnt="0"/>
      <dgm:spPr/>
    </dgm:pt>
    <dgm:pt modelId="{08508889-608F-42BF-BFCE-1BAC465F3B8D}" type="pres">
      <dgm:prSet presAssocID="{645E3135-2225-44CF-BED4-EA852818DDE7}" presName="parTxOnly" presStyleLbl="node1" presStyleIdx="1" presStyleCnt="12">
        <dgm:presLayoutVars>
          <dgm:chMax val="0"/>
          <dgm:chPref val="0"/>
          <dgm:bulletEnabled val="1"/>
        </dgm:presLayoutVars>
      </dgm:prSet>
      <dgm:spPr/>
    </dgm:pt>
    <dgm:pt modelId="{4CA6FA6D-D489-489A-B43D-D76B8216D429}" type="pres">
      <dgm:prSet presAssocID="{9490BB9C-67BB-4E7A-AA7D-E15C71C54200}" presName="parTxOnlySpace" presStyleCnt="0"/>
      <dgm:spPr/>
    </dgm:pt>
    <dgm:pt modelId="{6955E34A-4192-4100-9918-2D5EC86FC5FB}" type="pres">
      <dgm:prSet presAssocID="{79DCFDDB-B1C1-47AA-8DA7-AD4C91561AA0}" presName="parTxOnly" presStyleLbl="node1" presStyleIdx="2" presStyleCnt="12">
        <dgm:presLayoutVars>
          <dgm:chMax val="0"/>
          <dgm:chPref val="0"/>
          <dgm:bulletEnabled val="1"/>
        </dgm:presLayoutVars>
      </dgm:prSet>
      <dgm:spPr/>
    </dgm:pt>
    <dgm:pt modelId="{1BE7A0BA-393A-4DB5-B4FB-61F869E68E18}" type="pres">
      <dgm:prSet presAssocID="{E44CEC57-0263-47FA-80CD-52F3171DEF6D}" presName="parTxOnlySpace" presStyleCnt="0"/>
      <dgm:spPr/>
    </dgm:pt>
    <dgm:pt modelId="{E5EA7C5C-87F2-495D-AC54-24CB40897B76}" type="pres">
      <dgm:prSet presAssocID="{757301D5-2078-4A0E-ADFA-567837147526}" presName="parTxOnly" presStyleLbl="node1" presStyleIdx="3" presStyleCnt="12">
        <dgm:presLayoutVars>
          <dgm:chMax val="0"/>
          <dgm:chPref val="0"/>
          <dgm:bulletEnabled val="1"/>
        </dgm:presLayoutVars>
      </dgm:prSet>
      <dgm:spPr/>
    </dgm:pt>
    <dgm:pt modelId="{46722D95-CCF9-4AC1-864F-4DD054DDB2B5}" type="pres">
      <dgm:prSet presAssocID="{F9D8964C-A3BB-43BB-B40C-50BDC8CE97B8}" presName="parTxOnlySpace" presStyleCnt="0"/>
      <dgm:spPr/>
    </dgm:pt>
    <dgm:pt modelId="{BEB79564-C29A-4C91-A4D3-436BD8386224}" type="pres">
      <dgm:prSet presAssocID="{CA0E197B-535A-4FC0-8AC7-56EB74BA8E76}" presName="parTxOnly" presStyleLbl="node1" presStyleIdx="4" presStyleCnt="12">
        <dgm:presLayoutVars>
          <dgm:chMax val="0"/>
          <dgm:chPref val="0"/>
          <dgm:bulletEnabled val="1"/>
        </dgm:presLayoutVars>
      </dgm:prSet>
      <dgm:spPr/>
    </dgm:pt>
    <dgm:pt modelId="{4A5C3315-35F8-4F80-892E-233DD5F01D74}" type="pres">
      <dgm:prSet presAssocID="{F969E241-5604-4B44-B8F7-D744AB5C5CE0}" presName="parTxOnlySpace" presStyleCnt="0"/>
      <dgm:spPr/>
    </dgm:pt>
    <dgm:pt modelId="{923F10D3-FD64-49E6-A49F-99ED1D3EAF91}" type="pres">
      <dgm:prSet presAssocID="{6B30D5D2-24CF-4A0F-9E6F-C5F5BF107D32}" presName="parTxOnly" presStyleLbl="node1" presStyleIdx="5" presStyleCnt="12">
        <dgm:presLayoutVars>
          <dgm:chMax val="0"/>
          <dgm:chPref val="0"/>
          <dgm:bulletEnabled val="1"/>
        </dgm:presLayoutVars>
      </dgm:prSet>
      <dgm:spPr/>
    </dgm:pt>
    <dgm:pt modelId="{98B5ADF1-D879-434D-AE5D-506FDF5A6280}" type="pres">
      <dgm:prSet presAssocID="{33E3DF2E-578B-4BDD-82A6-D6D9DF362DF1}" presName="parTxOnlySpace" presStyleCnt="0"/>
      <dgm:spPr/>
    </dgm:pt>
    <dgm:pt modelId="{8891C939-319F-4412-8451-19CF5AC17FA5}" type="pres">
      <dgm:prSet presAssocID="{C2F5D069-6FD5-4BBA-9457-8522784EF034}" presName="parTxOnly" presStyleLbl="node1" presStyleIdx="6" presStyleCnt="12">
        <dgm:presLayoutVars>
          <dgm:chMax val="0"/>
          <dgm:chPref val="0"/>
          <dgm:bulletEnabled val="1"/>
        </dgm:presLayoutVars>
      </dgm:prSet>
      <dgm:spPr/>
    </dgm:pt>
    <dgm:pt modelId="{6B3D7952-5592-457E-8D3C-DEABE723E7D7}" type="pres">
      <dgm:prSet presAssocID="{40BF9976-8CF7-4B78-BA3F-C4B4101BD42B}" presName="parTxOnlySpace" presStyleCnt="0"/>
      <dgm:spPr/>
    </dgm:pt>
    <dgm:pt modelId="{AAEABA2F-4F16-4EAA-9B09-2E2C836F5290}" type="pres">
      <dgm:prSet presAssocID="{ADF3D585-A141-42CC-BC2E-9056626744A7}" presName="parTxOnly" presStyleLbl="node1" presStyleIdx="7" presStyleCnt="12">
        <dgm:presLayoutVars>
          <dgm:chMax val="0"/>
          <dgm:chPref val="0"/>
          <dgm:bulletEnabled val="1"/>
        </dgm:presLayoutVars>
      </dgm:prSet>
      <dgm:spPr/>
    </dgm:pt>
    <dgm:pt modelId="{148B41BD-7888-4751-9DC4-7A79B03CE0F1}" type="pres">
      <dgm:prSet presAssocID="{39B0D17E-9706-4B8F-A88F-CDF61CDC7DEB}" presName="parTxOnlySpace" presStyleCnt="0"/>
      <dgm:spPr/>
    </dgm:pt>
    <dgm:pt modelId="{5D35AF83-2B1E-42EC-8F5B-6B943BBB307C}" type="pres">
      <dgm:prSet presAssocID="{A6448E9D-E33F-48D0-8CAE-94B11FA15168}" presName="parTxOnly" presStyleLbl="node1" presStyleIdx="8" presStyleCnt="12">
        <dgm:presLayoutVars>
          <dgm:chMax val="0"/>
          <dgm:chPref val="0"/>
          <dgm:bulletEnabled val="1"/>
        </dgm:presLayoutVars>
      </dgm:prSet>
      <dgm:spPr/>
    </dgm:pt>
    <dgm:pt modelId="{4D8B9823-4F0B-4C54-A068-41D09913A50B}" type="pres">
      <dgm:prSet presAssocID="{CD0DE098-212F-4828-B11E-8E069DDF5AD6}" presName="parTxOnlySpace" presStyleCnt="0"/>
      <dgm:spPr/>
    </dgm:pt>
    <dgm:pt modelId="{8EF574EB-424A-4073-A856-672FDDD8F5D7}" type="pres">
      <dgm:prSet presAssocID="{019AC400-060D-4D83-BAF3-5DA2B9AF2D62}" presName="parTxOnly" presStyleLbl="node1" presStyleIdx="9" presStyleCnt="12">
        <dgm:presLayoutVars>
          <dgm:chMax val="0"/>
          <dgm:chPref val="0"/>
          <dgm:bulletEnabled val="1"/>
        </dgm:presLayoutVars>
      </dgm:prSet>
      <dgm:spPr/>
    </dgm:pt>
    <dgm:pt modelId="{C98194F8-9DD8-4861-A215-A6EB3C00DE27}" type="pres">
      <dgm:prSet presAssocID="{2B481CF6-FD1B-4775-AEC2-21103757506B}" presName="parTxOnlySpace" presStyleCnt="0"/>
      <dgm:spPr/>
    </dgm:pt>
    <dgm:pt modelId="{39C8ECF4-431B-4655-B825-D28C2145D216}" type="pres">
      <dgm:prSet presAssocID="{513605DA-7B53-4C2D-8DBB-57FC1E0445EE}" presName="parTxOnly" presStyleLbl="node1" presStyleIdx="10" presStyleCnt="12">
        <dgm:presLayoutVars>
          <dgm:chMax val="0"/>
          <dgm:chPref val="0"/>
          <dgm:bulletEnabled val="1"/>
        </dgm:presLayoutVars>
      </dgm:prSet>
      <dgm:spPr/>
    </dgm:pt>
    <dgm:pt modelId="{70CB686A-BF23-4060-905A-6AB4F028F0D5}" type="pres">
      <dgm:prSet presAssocID="{4DF69CFE-BA0A-45EE-86E7-441A23B3DE6A}" presName="parTxOnlySpace" presStyleCnt="0"/>
      <dgm:spPr/>
    </dgm:pt>
    <dgm:pt modelId="{A780FD6C-9E64-47FA-AA8C-DA3CC7710160}" type="pres">
      <dgm:prSet presAssocID="{24A38769-1571-4C3C-ADB4-736684764814}" presName="parTxOnly" presStyleLbl="node1" presStyleIdx="11" presStyleCnt="12">
        <dgm:presLayoutVars>
          <dgm:chMax val="0"/>
          <dgm:chPref val="0"/>
          <dgm:bulletEnabled val="1"/>
        </dgm:presLayoutVars>
      </dgm:prSet>
      <dgm:spPr/>
    </dgm:pt>
  </dgm:ptLst>
  <dgm:cxnLst>
    <dgm:cxn modelId="{88997605-172A-4174-BCC9-9770FDB3037C}" srcId="{DB1D3EE1-2491-45D3-BF95-5C5AC98D703B}" destId="{FC958ADB-0FFB-4678-97A2-C858A12923D6}" srcOrd="0" destOrd="0" parTransId="{1925D6EE-9C23-4A4A-A72D-04C20545AD68}" sibTransId="{C4DD36A3-78B6-4F1E-A114-9DCCEDA0DB3A}"/>
    <dgm:cxn modelId="{4A55FC27-1565-43EC-9771-605A590D9C9D}" srcId="{DB1D3EE1-2491-45D3-BF95-5C5AC98D703B}" destId="{C2F5D069-6FD5-4BBA-9457-8522784EF034}" srcOrd="6" destOrd="0" parTransId="{9976964C-073A-4BE9-B3E2-08E08F805D4B}" sibTransId="{40BF9976-8CF7-4B78-BA3F-C4B4101BD42B}"/>
    <dgm:cxn modelId="{03C49B29-CB9C-479D-9602-C6355A29E009}" type="presOf" srcId="{A6448E9D-E33F-48D0-8CAE-94B11FA15168}" destId="{5D35AF83-2B1E-42EC-8F5B-6B943BBB307C}" srcOrd="0" destOrd="0" presId="urn:microsoft.com/office/officeart/2005/8/layout/chevron1"/>
    <dgm:cxn modelId="{62E11B2D-8874-458C-B90D-D517759A8239}" type="presOf" srcId="{FC958ADB-0FFB-4678-97A2-C858A12923D6}" destId="{0BB80EE0-5F06-4FB9-AC67-B38172DF2DA4}" srcOrd="0" destOrd="0" presId="urn:microsoft.com/office/officeart/2005/8/layout/chevron1"/>
    <dgm:cxn modelId="{D36D022F-BFAE-42E8-BE1B-6F37FEDD337D}" type="presOf" srcId="{019AC400-060D-4D83-BAF3-5DA2B9AF2D62}" destId="{8EF574EB-424A-4073-A856-672FDDD8F5D7}" srcOrd="0" destOrd="0" presId="urn:microsoft.com/office/officeart/2005/8/layout/chevron1"/>
    <dgm:cxn modelId="{390B492F-C9C5-4070-98AD-0044486EF2C1}" srcId="{DB1D3EE1-2491-45D3-BF95-5C5AC98D703B}" destId="{513605DA-7B53-4C2D-8DBB-57FC1E0445EE}" srcOrd="10" destOrd="0" parTransId="{36C129EC-C478-4AA0-90CB-6EAD561AB076}" sibTransId="{4DF69CFE-BA0A-45EE-86E7-441A23B3DE6A}"/>
    <dgm:cxn modelId="{9DF24E31-BE41-40EC-9652-C484A5C866FC}" srcId="{DB1D3EE1-2491-45D3-BF95-5C5AC98D703B}" destId="{79DCFDDB-B1C1-47AA-8DA7-AD4C91561AA0}" srcOrd="2" destOrd="0" parTransId="{EB66AEDD-0863-4A41-90DE-0072BEE9CDD9}" sibTransId="{E44CEC57-0263-47FA-80CD-52F3171DEF6D}"/>
    <dgm:cxn modelId="{DB41E13B-41C7-4061-9C12-CBBD1C369716}" type="presOf" srcId="{645E3135-2225-44CF-BED4-EA852818DDE7}" destId="{08508889-608F-42BF-BFCE-1BAC465F3B8D}" srcOrd="0" destOrd="0" presId="urn:microsoft.com/office/officeart/2005/8/layout/chevron1"/>
    <dgm:cxn modelId="{081CAF5B-4479-4EDB-A145-EE09538C61FB}" srcId="{DB1D3EE1-2491-45D3-BF95-5C5AC98D703B}" destId="{ADF3D585-A141-42CC-BC2E-9056626744A7}" srcOrd="7" destOrd="0" parTransId="{6F8DCB1A-E4AA-45B2-A956-29A678A0386E}" sibTransId="{39B0D17E-9706-4B8F-A88F-CDF61CDC7DEB}"/>
    <dgm:cxn modelId="{1948895E-DDA2-4506-8304-B13BC60028D0}" type="presOf" srcId="{79DCFDDB-B1C1-47AA-8DA7-AD4C91561AA0}" destId="{6955E34A-4192-4100-9918-2D5EC86FC5FB}" srcOrd="0" destOrd="0" presId="urn:microsoft.com/office/officeart/2005/8/layout/chevron1"/>
    <dgm:cxn modelId="{E941E068-5C5A-4E7B-9ED6-D1CAAB7ED0EC}" type="presOf" srcId="{24A38769-1571-4C3C-ADB4-736684764814}" destId="{A780FD6C-9E64-47FA-AA8C-DA3CC7710160}" srcOrd="0" destOrd="0" presId="urn:microsoft.com/office/officeart/2005/8/layout/chevron1"/>
    <dgm:cxn modelId="{D4B1FD7B-5BB2-43F1-A9FD-55259332C6F8}" type="presOf" srcId="{ADF3D585-A141-42CC-BC2E-9056626744A7}" destId="{AAEABA2F-4F16-4EAA-9B09-2E2C836F5290}" srcOrd="0" destOrd="0" presId="urn:microsoft.com/office/officeart/2005/8/layout/chevron1"/>
    <dgm:cxn modelId="{0C2C3B7E-2C59-49C0-B501-8CF0F4DF6671}" srcId="{DB1D3EE1-2491-45D3-BF95-5C5AC98D703B}" destId="{CA0E197B-535A-4FC0-8AC7-56EB74BA8E76}" srcOrd="4" destOrd="0" parTransId="{10F1651E-8926-4C34-BF5C-C91B5970F8E1}" sibTransId="{F969E241-5604-4B44-B8F7-D744AB5C5CE0}"/>
    <dgm:cxn modelId="{344D308D-DAF6-40F2-8C1B-9A36A18C2321}" srcId="{DB1D3EE1-2491-45D3-BF95-5C5AC98D703B}" destId="{A6448E9D-E33F-48D0-8CAE-94B11FA15168}" srcOrd="8" destOrd="0" parTransId="{B91645B8-F177-4BF8-A5FA-B802DF35FE42}" sibTransId="{CD0DE098-212F-4828-B11E-8E069DDF5AD6}"/>
    <dgm:cxn modelId="{67D637A0-8025-429E-BED3-D9613F6042CA}" srcId="{DB1D3EE1-2491-45D3-BF95-5C5AC98D703B}" destId="{6B30D5D2-24CF-4A0F-9E6F-C5F5BF107D32}" srcOrd="5" destOrd="0" parTransId="{A6F6DACD-9BD9-47FA-B230-B8989FE7B8DE}" sibTransId="{33E3DF2E-578B-4BDD-82A6-D6D9DF362DF1}"/>
    <dgm:cxn modelId="{328E3CA6-BAB1-4836-8C62-37C200F84986}" type="presOf" srcId="{513605DA-7B53-4C2D-8DBB-57FC1E0445EE}" destId="{39C8ECF4-431B-4655-B825-D28C2145D216}" srcOrd="0" destOrd="0" presId="urn:microsoft.com/office/officeart/2005/8/layout/chevron1"/>
    <dgm:cxn modelId="{6B98DFA7-704F-423C-A753-3A1EB386E379}" srcId="{DB1D3EE1-2491-45D3-BF95-5C5AC98D703B}" destId="{645E3135-2225-44CF-BED4-EA852818DDE7}" srcOrd="1" destOrd="0" parTransId="{E761E8C8-28F6-4D58-AA25-D154CF8B3792}" sibTransId="{9490BB9C-67BB-4E7A-AA7D-E15C71C54200}"/>
    <dgm:cxn modelId="{B722C3A9-C795-4AB7-A233-B424B2B47C81}" srcId="{DB1D3EE1-2491-45D3-BF95-5C5AC98D703B}" destId="{019AC400-060D-4D83-BAF3-5DA2B9AF2D62}" srcOrd="9" destOrd="0" parTransId="{DC3114C4-64DA-4EAF-B0C3-4FC297F884EB}" sibTransId="{2B481CF6-FD1B-4775-AEC2-21103757506B}"/>
    <dgm:cxn modelId="{485F21AB-DC4B-4814-9314-6118B450D281}" type="presOf" srcId="{C2F5D069-6FD5-4BBA-9457-8522784EF034}" destId="{8891C939-319F-4412-8451-19CF5AC17FA5}" srcOrd="0" destOrd="0" presId="urn:microsoft.com/office/officeart/2005/8/layout/chevron1"/>
    <dgm:cxn modelId="{BD234DB5-1B83-497F-AD73-8A91116C91E6}" type="presOf" srcId="{CA0E197B-535A-4FC0-8AC7-56EB74BA8E76}" destId="{BEB79564-C29A-4C91-A4D3-436BD8386224}" srcOrd="0" destOrd="0" presId="urn:microsoft.com/office/officeart/2005/8/layout/chevron1"/>
    <dgm:cxn modelId="{27A6DEDC-50AF-4533-AE82-74F76AC8E4D4}" type="presOf" srcId="{757301D5-2078-4A0E-ADFA-567837147526}" destId="{E5EA7C5C-87F2-495D-AC54-24CB40897B76}" srcOrd="0" destOrd="0" presId="urn:microsoft.com/office/officeart/2005/8/layout/chevron1"/>
    <dgm:cxn modelId="{1DE07AE0-42A6-4401-8290-DEF1B521E2D4}" srcId="{DB1D3EE1-2491-45D3-BF95-5C5AC98D703B}" destId="{757301D5-2078-4A0E-ADFA-567837147526}" srcOrd="3" destOrd="0" parTransId="{2D1B292C-541E-4105-918C-D070313CB7AF}" sibTransId="{F9D8964C-A3BB-43BB-B40C-50BDC8CE97B8}"/>
    <dgm:cxn modelId="{2963ECE8-CF70-44D5-BD08-090E6F2074BE}" type="presOf" srcId="{DB1D3EE1-2491-45D3-BF95-5C5AC98D703B}" destId="{AC775D5B-9ABB-4EAA-8B93-CD33F4912D90}" srcOrd="0" destOrd="0" presId="urn:microsoft.com/office/officeart/2005/8/layout/chevron1"/>
    <dgm:cxn modelId="{8A8676E9-DCA9-44C9-88BA-B5007FECC4D9}" srcId="{DB1D3EE1-2491-45D3-BF95-5C5AC98D703B}" destId="{24A38769-1571-4C3C-ADB4-736684764814}" srcOrd="11" destOrd="0" parTransId="{93B7E22B-86D4-4D62-A50E-949F2F4C1FF7}" sibTransId="{F6FAEFA3-C64D-4139-B452-2BF122B359B6}"/>
    <dgm:cxn modelId="{937FCBF3-DC18-40C5-BFD1-DBA01214CCD0}" type="presOf" srcId="{6B30D5D2-24CF-4A0F-9E6F-C5F5BF107D32}" destId="{923F10D3-FD64-49E6-A49F-99ED1D3EAF91}" srcOrd="0" destOrd="0" presId="urn:microsoft.com/office/officeart/2005/8/layout/chevron1"/>
    <dgm:cxn modelId="{D55D75D0-2698-4E15-AEBB-F0E4CDA92D61}" type="presParOf" srcId="{AC775D5B-9ABB-4EAA-8B93-CD33F4912D90}" destId="{0BB80EE0-5F06-4FB9-AC67-B38172DF2DA4}" srcOrd="0" destOrd="0" presId="urn:microsoft.com/office/officeart/2005/8/layout/chevron1"/>
    <dgm:cxn modelId="{C5EADE34-3AF6-4AB1-8384-D37D6D0D51EB}" type="presParOf" srcId="{AC775D5B-9ABB-4EAA-8B93-CD33F4912D90}" destId="{FD5EEABC-10EC-4924-8004-9BB094357443}" srcOrd="1" destOrd="0" presId="urn:microsoft.com/office/officeart/2005/8/layout/chevron1"/>
    <dgm:cxn modelId="{EEA7DCA9-2DAF-49AD-AFE6-0152FC044F10}" type="presParOf" srcId="{AC775D5B-9ABB-4EAA-8B93-CD33F4912D90}" destId="{08508889-608F-42BF-BFCE-1BAC465F3B8D}" srcOrd="2" destOrd="0" presId="urn:microsoft.com/office/officeart/2005/8/layout/chevron1"/>
    <dgm:cxn modelId="{B419F583-89DF-4485-9F66-472B7A26AA76}" type="presParOf" srcId="{AC775D5B-9ABB-4EAA-8B93-CD33F4912D90}" destId="{4CA6FA6D-D489-489A-B43D-D76B8216D429}" srcOrd="3" destOrd="0" presId="urn:microsoft.com/office/officeart/2005/8/layout/chevron1"/>
    <dgm:cxn modelId="{2051670D-6B32-41F1-982D-C651B9FFBF46}" type="presParOf" srcId="{AC775D5B-9ABB-4EAA-8B93-CD33F4912D90}" destId="{6955E34A-4192-4100-9918-2D5EC86FC5FB}" srcOrd="4" destOrd="0" presId="urn:microsoft.com/office/officeart/2005/8/layout/chevron1"/>
    <dgm:cxn modelId="{5822A14D-92A9-4626-8A8C-8BDE3A0CF3AF}" type="presParOf" srcId="{AC775D5B-9ABB-4EAA-8B93-CD33F4912D90}" destId="{1BE7A0BA-393A-4DB5-B4FB-61F869E68E18}" srcOrd="5" destOrd="0" presId="urn:microsoft.com/office/officeart/2005/8/layout/chevron1"/>
    <dgm:cxn modelId="{24A43DA5-164A-469C-A7FB-EF5D0D9A22FC}" type="presParOf" srcId="{AC775D5B-9ABB-4EAA-8B93-CD33F4912D90}" destId="{E5EA7C5C-87F2-495D-AC54-24CB40897B76}" srcOrd="6" destOrd="0" presId="urn:microsoft.com/office/officeart/2005/8/layout/chevron1"/>
    <dgm:cxn modelId="{655BD07E-F50C-4842-B5FE-B7194CE9D2D1}" type="presParOf" srcId="{AC775D5B-9ABB-4EAA-8B93-CD33F4912D90}" destId="{46722D95-CCF9-4AC1-864F-4DD054DDB2B5}" srcOrd="7" destOrd="0" presId="urn:microsoft.com/office/officeart/2005/8/layout/chevron1"/>
    <dgm:cxn modelId="{E556902F-B58A-469D-BEC7-8CC50D857586}" type="presParOf" srcId="{AC775D5B-9ABB-4EAA-8B93-CD33F4912D90}" destId="{BEB79564-C29A-4C91-A4D3-436BD8386224}" srcOrd="8" destOrd="0" presId="urn:microsoft.com/office/officeart/2005/8/layout/chevron1"/>
    <dgm:cxn modelId="{7F45BB32-B05D-4D0B-8735-98D82AB33F67}" type="presParOf" srcId="{AC775D5B-9ABB-4EAA-8B93-CD33F4912D90}" destId="{4A5C3315-35F8-4F80-892E-233DD5F01D74}" srcOrd="9" destOrd="0" presId="urn:microsoft.com/office/officeart/2005/8/layout/chevron1"/>
    <dgm:cxn modelId="{BA0B1501-9C75-4CC1-B2E9-0C8E83EA27A0}" type="presParOf" srcId="{AC775D5B-9ABB-4EAA-8B93-CD33F4912D90}" destId="{923F10D3-FD64-49E6-A49F-99ED1D3EAF91}" srcOrd="10" destOrd="0" presId="urn:microsoft.com/office/officeart/2005/8/layout/chevron1"/>
    <dgm:cxn modelId="{C4930049-5E8D-457A-BC3F-03CDF12A0D66}" type="presParOf" srcId="{AC775D5B-9ABB-4EAA-8B93-CD33F4912D90}" destId="{98B5ADF1-D879-434D-AE5D-506FDF5A6280}" srcOrd="11" destOrd="0" presId="urn:microsoft.com/office/officeart/2005/8/layout/chevron1"/>
    <dgm:cxn modelId="{6DBFA055-E8EB-4BBD-AD26-24AAC9D8B4E6}" type="presParOf" srcId="{AC775D5B-9ABB-4EAA-8B93-CD33F4912D90}" destId="{8891C939-319F-4412-8451-19CF5AC17FA5}" srcOrd="12" destOrd="0" presId="urn:microsoft.com/office/officeart/2005/8/layout/chevron1"/>
    <dgm:cxn modelId="{999DBF9B-E53C-4B0D-97BC-86B496B98277}" type="presParOf" srcId="{AC775D5B-9ABB-4EAA-8B93-CD33F4912D90}" destId="{6B3D7952-5592-457E-8D3C-DEABE723E7D7}" srcOrd="13" destOrd="0" presId="urn:microsoft.com/office/officeart/2005/8/layout/chevron1"/>
    <dgm:cxn modelId="{31958DDC-A053-4041-91D9-324A9659FC18}" type="presParOf" srcId="{AC775D5B-9ABB-4EAA-8B93-CD33F4912D90}" destId="{AAEABA2F-4F16-4EAA-9B09-2E2C836F5290}" srcOrd="14" destOrd="0" presId="urn:microsoft.com/office/officeart/2005/8/layout/chevron1"/>
    <dgm:cxn modelId="{E7C958B1-84C6-4FFB-A595-F42822FCDE92}" type="presParOf" srcId="{AC775D5B-9ABB-4EAA-8B93-CD33F4912D90}" destId="{148B41BD-7888-4751-9DC4-7A79B03CE0F1}" srcOrd="15" destOrd="0" presId="urn:microsoft.com/office/officeart/2005/8/layout/chevron1"/>
    <dgm:cxn modelId="{7CA1737B-015A-4660-9411-7535FFE94285}" type="presParOf" srcId="{AC775D5B-9ABB-4EAA-8B93-CD33F4912D90}" destId="{5D35AF83-2B1E-42EC-8F5B-6B943BBB307C}" srcOrd="16" destOrd="0" presId="urn:microsoft.com/office/officeart/2005/8/layout/chevron1"/>
    <dgm:cxn modelId="{69EFFFB0-695A-4737-87B3-D7364610AB3C}" type="presParOf" srcId="{AC775D5B-9ABB-4EAA-8B93-CD33F4912D90}" destId="{4D8B9823-4F0B-4C54-A068-41D09913A50B}" srcOrd="17" destOrd="0" presId="urn:microsoft.com/office/officeart/2005/8/layout/chevron1"/>
    <dgm:cxn modelId="{5A676D9B-C934-4DED-A79E-942D074F8663}" type="presParOf" srcId="{AC775D5B-9ABB-4EAA-8B93-CD33F4912D90}" destId="{8EF574EB-424A-4073-A856-672FDDD8F5D7}" srcOrd="18" destOrd="0" presId="urn:microsoft.com/office/officeart/2005/8/layout/chevron1"/>
    <dgm:cxn modelId="{738B89CC-70EA-4F9A-900F-F30458B6BA07}" type="presParOf" srcId="{AC775D5B-9ABB-4EAA-8B93-CD33F4912D90}" destId="{C98194F8-9DD8-4861-A215-A6EB3C00DE27}" srcOrd="19" destOrd="0" presId="urn:microsoft.com/office/officeart/2005/8/layout/chevron1"/>
    <dgm:cxn modelId="{A51817EE-E228-450A-8D65-58EE9E787355}" type="presParOf" srcId="{AC775D5B-9ABB-4EAA-8B93-CD33F4912D90}" destId="{39C8ECF4-431B-4655-B825-D28C2145D216}" srcOrd="20" destOrd="0" presId="urn:microsoft.com/office/officeart/2005/8/layout/chevron1"/>
    <dgm:cxn modelId="{B550B299-6676-4A90-B5F7-AD9E3D80F201}" type="presParOf" srcId="{AC775D5B-9ABB-4EAA-8B93-CD33F4912D90}" destId="{70CB686A-BF23-4060-905A-6AB4F028F0D5}" srcOrd="21" destOrd="0" presId="urn:microsoft.com/office/officeart/2005/8/layout/chevron1"/>
    <dgm:cxn modelId="{2819ED25-35A1-49AB-8FFB-D034E9F66CB4}" type="presParOf" srcId="{AC775D5B-9ABB-4EAA-8B93-CD33F4912D90}" destId="{A780FD6C-9E64-47FA-AA8C-DA3CC7710160}" srcOrd="2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1D3EE1-2491-45D3-BF95-5C5AC98D703B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C2F5D069-6FD5-4BBA-9457-8522784EF034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Jul</a:t>
          </a:r>
        </a:p>
      </dgm:t>
    </dgm:pt>
    <dgm:pt modelId="{9976964C-073A-4BE9-B3E2-08E08F805D4B}" type="parTrans" cxnId="{4A55FC27-1565-43EC-9771-605A590D9C9D}">
      <dgm:prSet/>
      <dgm:spPr/>
      <dgm:t>
        <a:bodyPr/>
        <a:lstStyle/>
        <a:p>
          <a:endParaRPr lang="en-US"/>
        </a:p>
      </dgm:t>
    </dgm:pt>
    <dgm:pt modelId="{40BF9976-8CF7-4B78-BA3F-C4B4101BD42B}" type="sibTrans" cxnId="{4A55FC27-1565-43EC-9771-605A590D9C9D}">
      <dgm:prSet/>
      <dgm:spPr/>
      <dgm:t>
        <a:bodyPr/>
        <a:lstStyle/>
        <a:p>
          <a:endParaRPr lang="en-US"/>
        </a:p>
      </dgm:t>
    </dgm:pt>
    <dgm:pt modelId="{ADF3D585-A141-42CC-BC2E-9056626744A7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Aug</a:t>
          </a:r>
        </a:p>
      </dgm:t>
    </dgm:pt>
    <dgm:pt modelId="{6F8DCB1A-E4AA-45B2-A956-29A678A0386E}" type="parTrans" cxnId="{081CAF5B-4479-4EDB-A145-EE09538C61FB}">
      <dgm:prSet/>
      <dgm:spPr/>
      <dgm:t>
        <a:bodyPr/>
        <a:lstStyle/>
        <a:p>
          <a:endParaRPr lang="en-US"/>
        </a:p>
      </dgm:t>
    </dgm:pt>
    <dgm:pt modelId="{39B0D17E-9706-4B8F-A88F-CDF61CDC7DEB}" type="sibTrans" cxnId="{081CAF5B-4479-4EDB-A145-EE09538C61FB}">
      <dgm:prSet/>
      <dgm:spPr/>
      <dgm:t>
        <a:bodyPr/>
        <a:lstStyle/>
        <a:p>
          <a:endParaRPr lang="en-US"/>
        </a:p>
      </dgm:t>
    </dgm:pt>
    <dgm:pt modelId="{A6448E9D-E33F-48D0-8CAE-94B11FA15168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Sep</a:t>
          </a:r>
        </a:p>
      </dgm:t>
    </dgm:pt>
    <dgm:pt modelId="{B91645B8-F177-4BF8-A5FA-B802DF35FE42}" type="parTrans" cxnId="{344D308D-DAF6-40F2-8C1B-9A36A18C2321}">
      <dgm:prSet/>
      <dgm:spPr/>
      <dgm:t>
        <a:bodyPr/>
        <a:lstStyle/>
        <a:p>
          <a:endParaRPr lang="en-US"/>
        </a:p>
      </dgm:t>
    </dgm:pt>
    <dgm:pt modelId="{CD0DE098-212F-4828-B11E-8E069DDF5AD6}" type="sibTrans" cxnId="{344D308D-DAF6-40F2-8C1B-9A36A18C2321}">
      <dgm:prSet/>
      <dgm:spPr/>
      <dgm:t>
        <a:bodyPr/>
        <a:lstStyle/>
        <a:p>
          <a:endParaRPr lang="en-US"/>
        </a:p>
      </dgm:t>
    </dgm:pt>
    <dgm:pt modelId="{019AC400-060D-4D83-BAF3-5DA2B9AF2D62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Oct</a:t>
          </a:r>
        </a:p>
      </dgm:t>
    </dgm:pt>
    <dgm:pt modelId="{DC3114C4-64DA-4EAF-B0C3-4FC297F884EB}" type="parTrans" cxnId="{B722C3A9-C795-4AB7-A233-B424B2B47C81}">
      <dgm:prSet/>
      <dgm:spPr/>
      <dgm:t>
        <a:bodyPr/>
        <a:lstStyle/>
        <a:p>
          <a:endParaRPr lang="en-US"/>
        </a:p>
      </dgm:t>
    </dgm:pt>
    <dgm:pt modelId="{2B481CF6-FD1B-4775-AEC2-21103757506B}" type="sibTrans" cxnId="{B722C3A9-C795-4AB7-A233-B424B2B47C81}">
      <dgm:prSet/>
      <dgm:spPr/>
      <dgm:t>
        <a:bodyPr/>
        <a:lstStyle/>
        <a:p>
          <a:endParaRPr lang="en-US"/>
        </a:p>
      </dgm:t>
    </dgm:pt>
    <dgm:pt modelId="{513605DA-7B53-4C2D-8DBB-57FC1E0445EE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Nov</a:t>
          </a:r>
        </a:p>
      </dgm:t>
    </dgm:pt>
    <dgm:pt modelId="{36C129EC-C478-4AA0-90CB-6EAD561AB076}" type="parTrans" cxnId="{390B492F-C9C5-4070-98AD-0044486EF2C1}">
      <dgm:prSet/>
      <dgm:spPr/>
      <dgm:t>
        <a:bodyPr/>
        <a:lstStyle/>
        <a:p>
          <a:endParaRPr lang="en-US"/>
        </a:p>
      </dgm:t>
    </dgm:pt>
    <dgm:pt modelId="{4DF69CFE-BA0A-45EE-86E7-441A23B3DE6A}" type="sibTrans" cxnId="{390B492F-C9C5-4070-98AD-0044486EF2C1}">
      <dgm:prSet/>
      <dgm:spPr/>
      <dgm:t>
        <a:bodyPr/>
        <a:lstStyle/>
        <a:p>
          <a:endParaRPr lang="en-US"/>
        </a:p>
      </dgm:t>
    </dgm:pt>
    <dgm:pt modelId="{24A38769-1571-4C3C-ADB4-736684764814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Dec</a:t>
          </a:r>
        </a:p>
      </dgm:t>
    </dgm:pt>
    <dgm:pt modelId="{93B7E22B-86D4-4D62-A50E-949F2F4C1FF7}" type="parTrans" cxnId="{8A8676E9-DCA9-44C9-88BA-B5007FECC4D9}">
      <dgm:prSet/>
      <dgm:spPr/>
      <dgm:t>
        <a:bodyPr/>
        <a:lstStyle/>
        <a:p>
          <a:endParaRPr lang="en-US"/>
        </a:p>
      </dgm:t>
    </dgm:pt>
    <dgm:pt modelId="{F6FAEFA3-C64D-4139-B452-2BF122B359B6}" type="sibTrans" cxnId="{8A8676E9-DCA9-44C9-88BA-B5007FECC4D9}">
      <dgm:prSet/>
      <dgm:spPr/>
      <dgm:t>
        <a:bodyPr/>
        <a:lstStyle/>
        <a:p>
          <a:endParaRPr lang="en-US"/>
        </a:p>
      </dgm:t>
    </dgm:pt>
    <dgm:pt modelId="{6B30D5D2-24CF-4A0F-9E6F-C5F5BF107D32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Jun</a:t>
          </a:r>
        </a:p>
      </dgm:t>
    </dgm:pt>
    <dgm:pt modelId="{33E3DF2E-578B-4BDD-82A6-D6D9DF362DF1}" type="sibTrans" cxnId="{67D637A0-8025-429E-BED3-D9613F6042CA}">
      <dgm:prSet/>
      <dgm:spPr/>
      <dgm:t>
        <a:bodyPr/>
        <a:lstStyle/>
        <a:p>
          <a:endParaRPr lang="en-US"/>
        </a:p>
      </dgm:t>
    </dgm:pt>
    <dgm:pt modelId="{A6F6DACD-9BD9-47FA-B230-B8989FE7B8DE}" type="parTrans" cxnId="{67D637A0-8025-429E-BED3-D9613F6042CA}">
      <dgm:prSet/>
      <dgm:spPr/>
      <dgm:t>
        <a:bodyPr/>
        <a:lstStyle/>
        <a:p>
          <a:endParaRPr lang="en-US"/>
        </a:p>
      </dgm:t>
    </dgm:pt>
    <dgm:pt modelId="{CA0E197B-535A-4FC0-8AC7-56EB74BA8E76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May</a:t>
          </a:r>
        </a:p>
      </dgm:t>
    </dgm:pt>
    <dgm:pt modelId="{F969E241-5604-4B44-B8F7-D744AB5C5CE0}" type="sibTrans" cxnId="{0C2C3B7E-2C59-49C0-B501-8CF0F4DF6671}">
      <dgm:prSet/>
      <dgm:spPr/>
      <dgm:t>
        <a:bodyPr/>
        <a:lstStyle/>
        <a:p>
          <a:endParaRPr lang="en-US"/>
        </a:p>
      </dgm:t>
    </dgm:pt>
    <dgm:pt modelId="{10F1651E-8926-4C34-BF5C-C91B5970F8E1}" type="parTrans" cxnId="{0C2C3B7E-2C59-49C0-B501-8CF0F4DF6671}">
      <dgm:prSet/>
      <dgm:spPr/>
      <dgm:t>
        <a:bodyPr/>
        <a:lstStyle/>
        <a:p>
          <a:endParaRPr lang="en-US"/>
        </a:p>
      </dgm:t>
    </dgm:pt>
    <dgm:pt modelId="{757301D5-2078-4A0E-ADFA-567837147526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Apr</a:t>
          </a:r>
        </a:p>
      </dgm:t>
    </dgm:pt>
    <dgm:pt modelId="{F9D8964C-A3BB-43BB-B40C-50BDC8CE97B8}" type="sibTrans" cxnId="{1DE07AE0-42A6-4401-8290-DEF1B521E2D4}">
      <dgm:prSet/>
      <dgm:spPr/>
      <dgm:t>
        <a:bodyPr/>
        <a:lstStyle/>
        <a:p>
          <a:endParaRPr lang="en-US"/>
        </a:p>
      </dgm:t>
    </dgm:pt>
    <dgm:pt modelId="{2D1B292C-541E-4105-918C-D070313CB7AF}" type="parTrans" cxnId="{1DE07AE0-42A6-4401-8290-DEF1B521E2D4}">
      <dgm:prSet/>
      <dgm:spPr/>
      <dgm:t>
        <a:bodyPr/>
        <a:lstStyle/>
        <a:p>
          <a:endParaRPr lang="en-US"/>
        </a:p>
      </dgm:t>
    </dgm:pt>
    <dgm:pt modelId="{79DCFDDB-B1C1-47AA-8DA7-AD4C91561AA0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Mar</a:t>
          </a:r>
        </a:p>
      </dgm:t>
    </dgm:pt>
    <dgm:pt modelId="{E44CEC57-0263-47FA-80CD-52F3171DEF6D}" type="sibTrans" cxnId="{9DF24E31-BE41-40EC-9652-C484A5C866FC}">
      <dgm:prSet/>
      <dgm:spPr/>
      <dgm:t>
        <a:bodyPr/>
        <a:lstStyle/>
        <a:p>
          <a:endParaRPr lang="en-US"/>
        </a:p>
      </dgm:t>
    </dgm:pt>
    <dgm:pt modelId="{EB66AEDD-0863-4A41-90DE-0072BEE9CDD9}" type="parTrans" cxnId="{9DF24E31-BE41-40EC-9652-C484A5C866FC}">
      <dgm:prSet/>
      <dgm:spPr/>
      <dgm:t>
        <a:bodyPr/>
        <a:lstStyle/>
        <a:p>
          <a:endParaRPr lang="en-US"/>
        </a:p>
      </dgm:t>
    </dgm:pt>
    <dgm:pt modelId="{645E3135-2225-44CF-BED4-EA852818DDE7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Feb</a:t>
          </a:r>
        </a:p>
      </dgm:t>
    </dgm:pt>
    <dgm:pt modelId="{9490BB9C-67BB-4E7A-AA7D-E15C71C54200}" type="sibTrans" cxnId="{6B98DFA7-704F-423C-A753-3A1EB386E379}">
      <dgm:prSet/>
      <dgm:spPr/>
      <dgm:t>
        <a:bodyPr/>
        <a:lstStyle/>
        <a:p>
          <a:endParaRPr lang="en-US"/>
        </a:p>
      </dgm:t>
    </dgm:pt>
    <dgm:pt modelId="{E761E8C8-28F6-4D58-AA25-D154CF8B3792}" type="parTrans" cxnId="{6B98DFA7-704F-423C-A753-3A1EB386E379}">
      <dgm:prSet/>
      <dgm:spPr/>
      <dgm:t>
        <a:bodyPr/>
        <a:lstStyle/>
        <a:p>
          <a:endParaRPr lang="en-US"/>
        </a:p>
      </dgm:t>
    </dgm:pt>
    <dgm:pt modelId="{FC958ADB-0FFB-4678-97A2-C858A12923D6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Jan</a:t>
          </a:r>
        </a:p>
      </dgm:t>
    </dgm:pt>
    <dgm:pt modelId="{C4DD36A3-78B6-4F1E-A114-9DCCEDA0DB3A}" type="sibTrans" cxnId="{88997605-172A-4174-BCC9-9770FDB3037C}">
      <dgm:prSet/>
      <dgm:spPr/>
      <dgm:t>
        <a:bodyPr/>
        <a:lstStyle/>
        <a:p>
          <a:endParaRPr lang="en-US"/>
        </a:p>
      </dgm:t>
    </dgm:pt>
    <dgm:pt modelId="{1925D6EE-9C23-4A4A-A72D-04C20545AD68}" type="parTrans" cxnId="{88997605-172A-4174-BCC9-9770FDB3037C}">
      <dgm:prSet/>
      <dgm:spPr/>
      <dgm:t>
        <a:bodyPr/>
        <a:lstStyle/>
        <a:p>
          <a:endParaRPr lang="en-US"/>
        </a:p>
      </dgm:t>
    </dgm:pt>
    <dgm:pt modelId="{AC775D5B-9ABB-4EAA-8B93-CD33F4912D90}" type="pres">
      <dgm:prSet presAssocID="{DB1D3EE1-2491-45D3-BF95-5C5AC98D703B}" presName="Name0" presStyleCnt="0">
        <dgm:presLayoutVars>
          <dgm:dir/>
          <dgm:animLvl val="lvl"/>
          <dgm:resizeHandles val="exact"/>
        </dgm:presLayoutVars>
      </dgm:prSet>
      <dgm:spPr/>
    </dgm:pt>
    <dgm:pt modelId="{0BB80EE0-5F06-4FB9-AC67-B38172DF2DA4}" type="pres">
      <dgm:prSet presAssocID="{FC958ADB-0FFB-4678-97A2-C858A12923D6}" presName="parTxOnly" presStyleLbl="node1" presStyleIdx="0" presStyleCnt="12">
        <dgm:presLayoutVars>
          <dgm:chMax val="0"/>
          <dgm:chPref val="0"/>
          <dgm:bulletEnabled val="1"/>
        </dgm:presLayoutVars>
      </dgm:prSet>
      <dgm:spPr/>
    </dgm:pt>
    <dgm:pt modelId="{FD5EEABC-10EC-4924-8004-9BB094357443}" type="pres">
      <dgm:prSet presAssocID="{C4DD36A3-78B6-4F1E-A114-9DCCEDA0DB3A}" presName="parTxOnlySpace" presStyleCnt="0"/>
      <dgm:spPr/>
    </dgm:pt>
    <dgm:pt modelId="{08508889-608F-42BF-BFCE-1BAC465F3B8D}" type="pres">
      <dgm:prSet presAssocID="{645E3135-2225-44CF-BED4-EA852818DDE7}" presName="parTxOnly" presStyleLbl="node1" presStyleIdx="1" presStyleCnt="12">
        <dgm:presLayoutVars>
          <dgm:chMax val="0"/>
          <dgm:chPref val="0"/>
          <dgm:bulletEnabled val="1"/>
        </dgm:presLayoutVars>
      </dgm:prSet>
      <dgm:spPr/>
    </dgm:pt>
    <dgm:pt modelId="{4CA6FA6D-D489-489A-B43D-D76B8216D429}" type="pres">
      <dgm:prSet presAssocID="{9490BB9C-67BB-4E7A-AA7D-E15C71C54200}" presName="parTxOnlySpace" presStyleCnt="0"/>
      <dgm:spPr/>
    </dgm:pt>
    <dgm:pt modelId="{6955E34A-4192-4100-9918-2D5EC86FC5FB}" type="pres">
      <dgm:prSet presAssocID="{79DCFDDB-B1C1-47AA-8DA7-AD4C91561AA0}" presName="parTxOnly" presStyleLbl="node1" presStyleIdx="2" presStyleCnt="12">
        <dgm:presLayoutVars>
          <dgm:chMax val="0"/>
          <dgm:chPref val="0"/>
          <dgm:bulletEnabled val="1"/>
        </dgm:presLayoutVars>
      </dgm:prSet>
      <dgm:spPr/>
    </dgm:pt>
    <dgm:pt modelId="{1BE7A0BA-393A-4DB5-B4FB-61F869E68E18}" type="pres">
      <dgm:prSet presAssocID="{E44CEC57-0263-47FA-80CD-52F3171DEF6D}" presName="parTxOnlySpace" presStyleCnt="0"/>
      <dgm:spPr/>
    </dgm:pt>
    <dgm:pt modelId="{E5EA7C5C-87F2-495D-AC54-24CB40897B76}" type="pres">
      <dgm:prSet presAssocID="{757301D5-2078-4A0E-ADFA-567837147526}" presName="parTxOnly" presStyleLbl="node1" presStyleIdx="3" presStyleCnt="12">
        <dgm:presLayoutVars>
          <dgm:chMax val="0"/>
          <dgm:chPref val="0"/>
          <dgm:bulletEnabled val="1"/>
        </dgm:presLayoutVars>
      </dgm:prSet>
      <dgm:spPr/>
    </dgm:pt>
    <dgm:pt modelId="{46722D95-CCF9-4AC1-864F-4DD054DDB2B5}" type="pres">
      <dgm:prSet presAssocID="{F9D8964C-A3BB-43BB-B40C-50BDC8CE97B8}" presName="parTxOnlySpace" presStyleCnt="0"/>
      <dgm:spPr/>
    </dgm:pt>
    <dgm:pt modelId="{BEB79564-C29A-4C91-A4D3-436BD8386224}" type="pres">
      <dgm:prSet presAssocID="{CA0E197B-535A-4FC0-8AC7-56EB74BA8E76}" presName="parTxOnly" presStyleLbl="node1" presStyleIdx="4" presStyleCnt="12">
        <dgm:presLayoutVars>
          <dgm:chMax val="0"/>
          <dgm:chPref val="0"/>
          <dgm:bulletEnabled val="1"/>
        </dgm:presLayoutVars>
      </dgm:prSet>
      <dgm:spPr/>
    </dgm:pt>
    <dgm:pt modelId="{4A5C3315-35F8-4F80-892E-233DD5F01D74}" type="pres">
      <dgm:prSet presAssocID="{F969E241-5604-4B44-B8F7-D744AB5C5CE0}" presName="parTxOnlySpace" presStyleCnt="0"/>
      <dgm:spPr/>
    </dgm:pt>
    <dgm:pt modelId="{923F10D3-FD64-49E6-A49F-99ED1D3EAF91}" type="pres">
      <dgm:prSet presAssocID="{6B30D5D2-24CF-4A0F-9E6F-C5F5BF107D32}" presName="parTxOnly" presStyleLbl="node1" presStyleIdx="5" presStyleCnt="12">
        <dgm:presLayoutVars>
          <dgm:chMax val="0"/>
          <dgm:chPref val="0"/>
          <dgm:bulletEnabled val="1"/>
        </dgm:presLayoutVars>
      </dgm:prSet>
      <dgm:spPr/>
    </dgm:pt>
    <dgm:pt modelId="{98B5ADF1-D879-434D-AE5D-506FDF5A6280}" type="pres">
      <dgm:prSet presAssocID="{33E3DF2E-578B-4BDD-82A6-D6D9DF362DF1}" presName="parTxOnlySpace" presStyleCnt="0"/>
      <dgm:spPr/>
    </dgm:pt>
    <dgm:pt modelId="{8891C939-319F-4412-8451-19CF5AC17FA5}" type="pres">
      <dgm:prSet presAssocID="{C2F5D069-6FD5-4BBA-9457-8522784EF034}" presName="parTxOnly" presStyleLbl="node1" presStyleIdx="6" presStyleCnt="12">
        <dgm:presLayoutVars>
          <dgm:chMax val="0"/>
          <dgm:chPref val="0"/>
          <dgm:bulletEnabled val="1"/>
        </dgm:presLayoutVars>
      </dgm:prSet>
      <dgm:spPr/>
    </dgm:pt>
    <dgm:pt modelId="{6B3D7952-5592-457E-8D3C-DEABE723E7D7}" type="pres">
      <dgm:prSet presAssocID="{40BF9976-8CF7-4B78-BA3F-C4B4101BD42B}" presName="parTxOnlySpace" presStyleCnt="0"/>
      <dgm:spPr/>
    </dgm:pt>
    <dgm:pt modelId="{AAEABA2F-4F16-4EAA-9B09-2E2C836F5290}" type="pres">
      <dgm:prSet presAssocID="{ADF3D585-A141-42CC-BC2E-9056626744A7}" presName="parTxOnly" presStyleLbl="node1" presStyleIdx="7" presStyleCnt="12">
        <dgm:presLayoutVars>
          <dgm:chMax val="0"/>
          <dgm:chPref val="0"/>
          <dgm:bulletEnabled val="1"/>
        </dgm:presLayoutVars>
      </dgm:prSet>
      <dgm:spPr/>
    </dgm:pt>
    <dgm:pt modelId="{148B41BD-7888-4751-9DC4-7A79B03CE0F1}" type="pres">
      <dgm:prSet presAssocID="{39B0D17E-9706-4B8F-A88F-CDF61CDC7DEB}" presName="parTxOnlySpace" presStyleCnt="0"/>
      <dgm:spPr/>
    </dgm:pt>
    <dgm:pt modelId="{5D35AF83-2B1E-42EC-8F5B-6B943BBB307C}" type="pres">
      <dgm:prSet presAssocID="{A6448E9D-E33F-48D0-8CAE-94B11FA15168}" presName="parTxOnly" presStyleLbl="node1" presStyleIdx="8" presStyleCnt="12">
        <dgm:presLayoutVars>
          <dgm:chMax val="0"/>
          <dgm:chPref val="0"/>
          <dgm:bulletEnabled val="1"/>
        </dgm:presLayoutVars>
      </dgm:prSet>
      <dgm:spPr/>
    </dgm:pt>
    <dgm:pt modelId="{4D8B9823-4F0B-4C54-A068-41D09913A50B}" type="pres">
      <dgm:prSet presAssocID="{CD0DE098-212F-4828-B11E-8E069DDF5AD6}" presName="parTxOnlySpace" presStyleCnt="0"/>
      <dgm:spPr/>
    </dgm:pt>
    <dgm:pt modelId="{8EF574EB-424A-4073-A856-672FDDD8F5D7}" type="pres">
      <dgm:prSet presAssocID="{019AC400-060D-4D83-BAF3-5DA2B9AF2D62}" presName="parTxOnly" presStyleLbl="node1" presStyleIdx="9" presStyleCnt="12">
        <dgm:presLayoutVars>
          <dgm:chMax val="0"/>
          <dgm:chPref val="0"/>
          <dgm:bulletEnabled val="1"/>
        </dgm:presLayoutVars>
      </dgm:prSet>
      <dgm:spPr/>
    </dgm:pt>
    <dgm:pt modelId="{C98194F8-9DD8-4861-A215-A6EB3C00DE27}" type="pres">
      <dgm:prSet presAssocID="{2B481CF6-FD1B-4775-AEC2-21103757506B}" presName="parTxOnlySpace" presStyleCnt="0"/>
      <dgm:spPr/>
    </dgm:pt>
    <dgm:pt modelId="{39C8ECF4-431B-4655-B825-D28C2145D216}" type="pres">
      <dgm:prSet presAssocID="{513605DA-7B53-4C2D-8DBB-57FC1E0445EE}" presName="parTxOnly" presStyleLbl="node1" presStyleIdx="10" presStyleCnt="12">
        <dgm:presLayoutVars>
          <dgm:chMax val="0"/>
          <dgm:chPref val="0"/>
          <dgm:bulletEnabled val="1"/>
        </dgm:presLayoutVars>
      </dgm:prSet>
      <dgm:spPr/>
    </dgm:pt>
    <dgm:pt modelId="{70CB686A-BF23-4060-905A-6AB4F028F0D5}" type="pres">
      <dgm:prSet presAssocID="{4DF69CFE-BA0A-45EE-86E7-441A23B3DE6A}" presName="parTxOnlySpace" presStyleCnt="0"/>
      <dgm:spPr/>
    </dgm:pt>
    <dgm:pt modelId="{A780FD6C-9E64-47FA-AA8C-DA3CC7710160}" type="pres">
      <dgm:prSet presAssocID="{24A38769-1571-4C3C-ADB4-736684764814}" presName="parTxOnly" presStyleLbl="node1" presStyleIdx="11" presStyleCnt="12">
        <dgm:presLayoutVars>
          <dgm:chMax val="0"/>
          <dgm:chPref val="0"/>
          <dgm:bulletEnabled val="1"/>
        </dgm:presLayoutVars>
      </dgm:prSet>
      <dgm:spPr/>
    </dgm:pt>
  </dgm:ptLst>
  <dgm:cxnLst>
    <dgm:cxn modelId="{88997605-172A-4174-BCC9-9770FDB3037C}" srcId="{DB1D3EE1-2491-45D3-BF95-5C5AC98D703B}" destId="{FC958ADB-0FFB-4678-97A2-C858A12923D6}" srcOrd="0" destOrd="0" parTransId="{1925D6EE-9C23-4A4A-A72D-04C20545AD68}" sibTransId="{C4DD36A3-78B6-4F1E-A114-9DCCEDA0DB3A}"/>
    <dgm:cxn modelId="{4A55FC27-1565-43EC-9771-605A590D9C9D}" srcId="{DB1D3EE1-2491-45D3-BF95-5C5AC98D703B}" destId="{C2F5D069-6FD5-4BBA-9457-8522784EF034}" srcOrd="6" destOrd="0" parTransId="{9976964C-073A-4BE9-B3E2-08E08F805D4B}" sibTransId="{40BF9976-8CF7-4B78-BA3F-C4B4101BD42B}"/>
    <dgm:cxn modelId="{03C49B29-CB9C-479D-9602-C6355A29E009}" type="presOf" srcId="{A6448E9D-E33F-48D0-8CAE-94B11FA15168}" destId="{5D35AF83-2B1E-42EC-8F5B-6B943BBB307C}" srcOrd="0" destOrd="0" presId="urn:microsoft.com/office/officeart/2005/8/layout/chevron1"/>
    <dgm:cxn modelId="{62E11B2D-8874-458C-B90D-D517759A8239}" type="presOf" srcId="{FC958ADB-0FFB-4678-97A2-C858A12923D6}" destId="{0BB80EE0-5F06-4FB9-AC67-B38172DF2DA4}" srcOrd="0" destOrd="0" presId="urn:microsoft.com/office/officeart/2005/8/layout/chevron1"/>
    <dgm:cxn modelId="{D36D022F-BFAE-42E8-BE1B-6F37FEDD337D}" type="presOf" srcId="{019AC400-060D-4D83-BAF3-5DA2B9AF2D62}" destId="{8EF574EB-424A-4073-A856-672FDDD8F5D7}" srcOrd="0" destOrd="0" presId="urn:microsoft.com/office/officeart/2005/8/layout/chevron1"/>
    <dgm:cxn modelId="{390B492F-C9C5-4070-98AD-0044486EF2C1}" srcId="{DB1D3EE1-2491-45D3-BF95-5C5AC98D703B}" destId="{513605DA-7B53-4C2D-8DBB-57FC1E0445EE}" srcOrd="10" destOrd="0" parTransId="{36C129EC-C478-4AA0-90CB-6EAD561AB076}" sibTransId="{4DF69CFE-BA0A-45EE-86E7-441A23B3DE6A}"/>
    <dgm:cxn modelId="{9DF24E31-BE41-40EC-9652-C484A5C866FC}" srcId="{DB1D3EE1-2491-45D3-BF95-5C5AC98D703B}" destId="{79DCFDDB-B1C1-47AA-8DA7-AD4C91561AA0}" srcOrd="2" destOrd="0" parTransId="{EB66AEDD-0863-4A41-90DE-0072BEE9CDD9}" sibTransId="{E44CEC57-0263-47FA-80CD-52F3171DEF6D}"/>
    <dgm:cxn modelId="{DB41E13B-41C7-4061-9C12-CBBD1C369716}" type="presOf" srcId="{645E3135-2225-44CF-BED4-EA852818DDE7}" destId="{08508889-608F-42BF-BFCE-1BAC465F3B8D}" srcOrd="0" destOrd="0" presId="urn:microsoft.com/office/officeart/2005/8/layout/chevron1"/>
    <dgm:cxn modelId="{081CAF5B-4479-4EDB-A145-EE09538C61FB}" srcId="{DB1D3EE1-2491-45D3-BF95-5C5AC98D703B}" destId="{ADF3D585-A141-42CC-BC2E-9056626744A7}" srcOrd="7" destOrd="0" parTransId="{6F8DCB1A-E4AA-45B2-A956-29A678A0386E}" sibTransId="{39B0D17E-9706-4B8F-A88F-CDF61CDC7DEB}"/>
    <dgm:cxn modelId="{1948895E-DDA2-4506-8304-B13BC60028D0}" type="presOf" srcId="{79DCFDDB-B1C1-47AA-8DA7-AD4C91561AA0}" destId="{6955E34A-4192-4100-9918-2D5EC86FC5FB}" srcOrd="0" destOrd="0" presId="urn:microsoft.com/office/officeart/2005/8/layout/chevron1"/>
    <dgm:cxn modelId="{E941E068-5C5A-4E7B-9ED6-D1CAAB7ED0EC}" type="presOf" srcId="{24A38769-1571-4C3C-ADB4-736684764814}" destId="{A780FD6C-9E64-47FA-AA8C-DA3CC7710160}" srcOrd="0" destOrd="0" presId="urn:microsoft.com/office/officeart/2005/8/layout/chevron1"/>
    <dgm:cxn modelId="{D4B1FD7B-5BB2-43F1-A9FD-55259332C6F8}" type="presOf" srcId="{ADF3D585-A141-42CC-BC2E-9056626744A7}" destId="{AAEABA2F-4F16-4EAA-9B09-2E2C836F5290}" srcOrd="0" destOrd="0" presId="urn:microsoft.com/office/officeart/2005/8/layout/chevron1"/>
    <dgm:cxn modelId="{0C2C3B7E-2C59-49C0-B501-8CF0F4DF6671}" srcId="{DB1D3EE1-2491-45D3-BF95-5C5AC98D703B}" destId="{CA0E197B-535A-4FC0-8AC7-56EB74BA8E76}" srcOrd="4" destOrd="0" parTransId="{10F1651E-8926-4C34-BF5C-C91B5970F8E1}" sibTransId="{F969E241-5604-4B44-B8F7-D744AB5C5CE0}"/>
    <dgm:cxn modelId="{344D308D-DAF6-40F2-8C1B-9A36A18C2321}" srcId="{DB1D3EE1-2491-45D3-BF95-5C5AC98D703B}" destId="{A6448E9D-E33F-48D0-8CAE-94B11FA15168}" srcOrd="8" destOrd="0" parTransId="{B91645B8-F177-4BF8-A5FA-B802DF35FE42}" sibTransId="{CD0DE098-212F-4828-B11E-8E069DDF5AD6}"/>
    <dgm:cxn modelId="{67D637A0-8025-429E-BED3-D9613F6042CA}" srcId="{DB1D3EE1-2491-45D3-BF95-5C5AC98D703B}" destId="{6B30D5D2-24CF-4A0F-9E6F-C5F5BF107D32}" srcOrd="5" destOrd="0" parTransId="{A6F6DACD-9BD9-47FA-B230-B8989FE7B8DE}" sibTransId="{33E3DF2E-578B-4BDD-82A6-D6D9DF362DF1}"/>
    <dgm:cxn modelId="{328E3CA6-BAB1-4836-8C62-37C200F84986}" type="presOf" srcId="{513605DA-7B53-4C2D-8DBB-57FC1E0445EE}" destId="{39C8ECF4-431B-4655-B825-D28C2145D216}" srcOrd="0" destOrd="0" presId="urn:microsoft.com/office/officeart/2005/8/layout/chevron1"/>
    <dgm:cxn modelId="{6B98DFA7-704F-423C-A753-3A1EB386E379}" srcId="{DB1D3EE1-2491-45D3-BF95-5C5AC98D703B}" destId="{645E3135-2225-44CF-BED4-EA852818DDE7}" srcOrd="1" destOrd="0" parTransId="{E761E8C8-28F6-4D58-AA25-D154CF8B3792}" sibTransId="{9490BB9C-67BB-4E7A-AA7D-E15C71C54200}"/>
    <dgm:cxn modelId="{B722C3A9-C795-4AB7-A233-B424B2B47C81}" srcId="{DB1D3EE1-2491-45D3-BF95-5C5AC98D703B}" destId="{019AC400-060D-4D83-BAF3-5DA2B9AF2D62}" srcOrd="9" destOrd="0" parTransId="{DC3114C4-64DA-4EAF-B0C3-4FC297F884EB}" sibTransId="{2B481CF6-FD1B-4775-AEC2-21103757506B}"/>
    <dgm:cxn modelId="{485F21AB-DC4B-4814-9314-6118B450D281}" type="presOf" srcId="{C2F5D069-6FD5-4BBA-9457-8522784EF034}" destId="{8891C939-319F-4412-8451-19CF5AC17FA5}" srcOrd="0" destOrd="0" presId="urn:microsoft.com/office/officeart/2005/8/layout/chevron1"/>
    <dgm:cxn modelId="{BD234DB5-1B83-497F-AD73-8A91116C91E6}" type="presOf" srcId="{CA0E197B-535A-4FC0-8AC7-56EB74BA8E76}" destId="{BEB79564-C29A-4C91-A4D3-436BD8386224}" srcOrd="0" destOrd="0" presId="urn:microsoft.com/office/officeart/2005/8/layout/chevron1"/>
    <dgm:cxn modelId="{27A6DEDC-50AF-4533-AE82-74F76AC8E4D4}" type="presOf" srcId="{757301D5-2078-4A0E-ADFA-567837147526}" destId="{E5EA7C5C-87F2-495D-AC54-24CB40897B76}" srcOrd="0" destOrd="0" presId="urn:microsoft.com/office/officeart/2005/8/layout/chevron1"/>
    <dgm:cxn modelId="{1DE07AE0-42A6-4401-8290-DEF1B521E2D4}" srcId="{DB1D3EE1-2491-45D3-BF95-5C5AC98D703B}" destId="{757301D5-2078-4A0E-ADFA-567837147526}" srcOrd="3" destOrd="0" parTransId="{2D1B292C-541E-4105-918C-D070313CB7AF}" sibTransId="{F9D8964C-A3BB-43BB-B40C-50BDC8CE97B8}"/>
    <dgm:cxn modelId="{2963ECE8-CF70-44D5-BD08-090E6F2074BE}" type="presOf" srcId="{DB1D3EE1-2491-45D3-BF95-5C5AC98D703B}" destId="{AC775D5B-9ABB-4EAA-8B93-CD33F4912D90}" srcOrd="0" destOrd="0" presId="urn:microsoft.com/office/officeart/2005/8/layout/chevron1"/>
    <dgm:cxn modelId="{8A8676E9-DCA9-44C9-88BA-B5007FECC4D9}" srcId="{DB1D3EE1-2491-45D3-BF95-5C5AC98D703B}" destId="{24A38769-1571-4C3C-ADB4-736684764814}" srcOrd="11" destOrd="0" parTransId="{93B7E22B-86D4-4D62-A50E-949F2F4C1FF7}" sibTransId="{F6FAEFA3-C64D-4139-B452-2BF122B359B6}"/>
    <dgm:cxn modelId="{937FCBF3-DC18-40C5-BFD1-DBA01214CCD0}" type="presOf" srcId="{6B30D5D2-24CF-4A0F-9E6F-C5F5BF107D32}" destId="{923F10D3-FD64-49E6-A49F-99ED1D3EAF91}" srcOrd="0" destOrd="0" presId="urn:microsoft.com/office/officeart/2005/8/layout/chevron1"/>
    <dgm:cxn modelId="{D55D75D0-2698-4E15-AEBB-F0E4CDA92D61}" type="presParOf" srcId="{AC775D5B-9ABB-4EAA-8B93-CD33F4912D90}" destId="{0BB80EE0-5F06-4FB9-AC67-B38172DF2DA4}" srcOrd="0" destOrd="0" presId="urn:microsoft.com/office/officeart/2005/8/layout/chevron1"/>
    <dgm:cxn modelId="{C5EADE34-3AF6-4AB1-8384-D37D6D0D51EB}" type="presParOf" srcId="{AC775D5B-9ABB-4EAA-8B93-CD33F4912D90}" destId="{FD5EEABC-10EC-4924-8004-9BB094357443}" srcOrd="1" destOrd="0" presId="urn:microsoft.com/office/officeart/2005/8/layout/chevron1"/>
    <dgm:cxn modelId="{EEA7DCA9-2DAF-49AD-AFE6-0152FC044F10}" type="presParOf" srcId="{AC775D5B-9ABB-4EAA-8B93-CD33F4912D90}" destId="{08508889-608F-42BF-BFCE-1BAC465F3B8D}" srcOrd="2" destOrd="0" presId="urn:microsoft.com/office/officeart/2005/8/layout/chevron1"/>
    <dgm:cxn modelId="{B419F583-89DF-4485-9F66-472B7A26AA76}" type="presParOf" srcId="{AC775D5B-9ABB-4EAA-8B93-CD33F4912D90}" destId="{4CA6FA6D-D489-489A-B43D-D76B8216D429}" srcOrd="3" destOrd="0" presId="urn:microsoft.com/office/officeart/2005/8/layout/chevron1"/>
    <dgm:cxn modelId="{2051670D-6B32-41F1-982D-C651B9FFBF46}" type="presParOf" srcId="{AC775D5B-9ABB-4EAA-8B93-CD33F4912D90}" destId="{6955E34A-4192-4100-9918-2D5EC86FC5FB}" srcOrd="4" destOrd="0" presId="urn:microsoft.com/office/officeart/2005/8/layout/chevron1"/>
    <dgm:cxn modelId="{5822A14D-92A9-4626-8A8C-8BDE3A0CF3AF}" type="presParOf" srcId="{AC775D5B-9ABB-4EAA-8B93-CD33F4912D90}" destId="{1BE7A0BA-393A-4DB5-B4FB-61F869E68E18}" srcOrd="5" destOrd="0" presId="urn:microsoft.com/office/officeart/2005/8/layout/chevron1"/>
    <dgm:cxn modelId="{24A43DA5-164A-469C-A7FB-EF5D0D9A22FC}" type="presParOf" srcId="{AC775D5B-9ABB-4EAA-8B93-CD33F4912D90}" destId="{E5EA7C5C-87F2-495D-AC54-24CB40897B76}" srcOrd="6" destOrd="0" presId="urn:microsoft.com/office/officeart/2005/8/layout/chevron1"/>
    <dgm:cxn modelId="{655BD07E-F50C-4842-B5FE-B7194CE9D2D1}" type="presParOf" srcId="{AC775D5B-9ABB-4EAA-8B93-CD33F4912D90}" destId="{46722D95-CCF9-4AC1-864F-4DD054DDB2B5}" srcOrd="7" destOrd="0" presId="urn:microsoft.com/office/officeart/2005/8/layout/chevron1"/>
    <dgm:cxn modelId="{E556902F-B58A-469D-BEC7-8CC50D857586}" type="presParOf" srcId="{AC775D5B-9ABB-4EAA-8B93-CD33F4912D90}" destId="{BEB79564-C29A-4C91-A4D3-436BD8386224}" srcOrd="8" destOrd="0" presId="urn:microsoft.com/office/officeart/2005/8/layout/chevron1"/>
    <dgm:cxn modelId="{7F45BB32-B05D-4D0B-8735-98D82AB33F67}" type="presParOf" srcId="{AC775D5B-9ABB-4EAA-8B93-CD33F4912D90}" destId="{4A5C3315-35F8-4F80-892E-233DD5F01D74}" srcOrd="9" destOrd="0" presId="urn:microsoft.com/office/officeart/2005/8/layout/chevron1"/>
    <dgm:cxn modelId="{BA0B1501-9C75-4CC1-B2E9-0C8E83EA27A0}" type="presParOf" srcId="{AC775D5B-9ABB-4EAA-8B93-CD33F4912D90}" destId="{923F10D3-FD64-49E6-A49F-99ED1D3EAF91}" srcOrd="10" destOrd="0" presId="urn:microsoft.com/office/officeart/2005/8/layout/chevron1"/>
    <dgm:cxn modelId="{C4930049-5E8D-457A-BC3F-03CDF12A0D66}" type="presParOf" srcId="{AC775D5B-9ABB-4EAA-8B93-CD33F4912D90}" destId="{98B5ADF1-D879-434D-AE5D-506FDF5A6280}" srcOrd="11" destOrd="0" presId="urn:microsoft.com/office/officeart/2005/8/layout/chevron1"/>
    <dgm:cxn modelId="{6DBFA055-E8EB-4BBD-AD26-24AAC9D8B4E6}" type="presParOf" srcId="{AC775D5B-9ABB-4EAA-8B93-CD33F4912D90}" destId="{8891C939-319F-4412-8451-19CF5AC17FA5}" srcOrd="12" destOrd="0" presId="urn:microsoft.com/office/officeart/2005/8/layout/chevron1"/>
    <dgm:cxn modelId="{999DBF9B-E53C-4B0D-97BC-86B496B98277}" type="presParOf" srcId="{AC775D5B-9ABB-4EAA-8B93-CD33F4912D90}" destId="{6B3D7952-5592-457E-8D3C-DEABE723E7D7}" srcOrd="13" destOrd="0" presId="urn:microsoft.com/office/officeart/2005/8/layout/chevron1"/>
    <dgm:cxn modelId="{31958DDC-A053-4041-91D9-324A9659FC18}" type="presParOf" srcId="{AC775D5B-9ABB-4EAA-8B93-CD33F4912D90}" destId="{AAEABA2F-4F16-4EAA-9B09-2E2C836F5290}" srcOrd="14" destOrd="0" presId="urn:microsoft.com/office/officeart/2005/8/layout/chevron1"/>
    <dgm:cxn modelId="{E7C958B1-84C6-4FFB-A595-F42822FCDE92}" type="presParOf" srcId="{AC775D5B-9ABB-4EAA-8B93-CD33F4912D90}" destId="{148B41BD-7888-4751-9DC4-7A79B03CE0F1}" srcOrd="15" destOrd="0" presId="urn:microsoft.com/office/officeart/2005/8/layout/chevron1"/>
    <dgm:cxn modelId="{7CA1737B-015A-4660-9411-7535FFE94285}" type="presParOf" srcId="{AC775D5B-9ABB-4EAA-8B93-CD33F4912D90}" destId="{5D35AF83-2B1E-42EC-8F5B-6B943BBB307C}" srcOrd="16" destOrd="0" presId="urn:microsoft.com/office/officeart/2005/8/layout/chevron1"/>
    <dgm:cxn modelId="{69EFFFB0-695A-4737-87B3-D7364610AB3C}" type="presParOf" srcId="{AC775D5B-9ABB-4EAA-8B93-CD33F4912D90}" destId="{4D8B9823-4F0B-4C54-A068-41D09913A50B}" srcOrd="17" destOrd="0" presId="urn:microsoft.com/office/officeart/2005/8/layout/chevron1"/>
    <dgm:cxn modelId="{5A676D9B-C934-4DED-A79E-942D074F8663}" type="presParOf" srcId="{AC775D5B-9ABB-4EAA-8B93-CD33F4912D90}" destId="{8EF574EB-424A-4073-A856-672FDDD8F5D7}" srcOrd="18" destOrd="0" presId="urn:microsoft.com/office/officeart/2005/8/layout/chevron1"/>
    <dgm:cxn modelId="{738B89CC-70EA-4F9A-900F-F30458B6BA07}" type="presParOf" srcId="{AC775D5B-9ABB-4EAA-8B93-CD33F4912D90}" destId="{C98194F8-9DD8-4861-A215-A6EB3C00DE27}" srcOrd="19" destOrd="0" presId="urn:microsoft.com/office/officeart/2005/8/layout/chevron1"/>
    <dgm:cxn modelId="{A51817EE-E228-450A-8D65-58EE9E787355}" type="presParOf" srcId="{AC775D5B-9ABB-4EAA-8B93-CD33F4912D90}" destId="{39C8ECF4-431B-4655-B825-D28C2145D216}" srcOrd="20" destOrd="0" presId="urn:microsoft.com/office/officeart/2005/8/layout/chevron1"/>
    <dgm:cxn modelId="{B550B299-6676-4A90-B5F7-AD9E3D80F201}" type="presParOf" srcId="{AC775D5B-9ABB-4EAA-8B93-CD33F4912D90}" destId="{70CB686A-BF23-4060-905A-6AB4F028F0D5}" srcOrd="21" destOrd="0" presId="urn:microsoft.com/office/officeart/2005/8/layout/chevron1"/>
    <dgm:cxn modelId="{2819ED25-35A1-49AB-8FFB-D034E9F66CB4}" type="presParOf" srcId="{AC775D5B-9ABB-4EAA-8B93-CD33F4912D90}" destId="{A780FD6C-9E64-47FA-AA8C-DA3CC7710160}" srcOrd="2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1D3EE1-2491-45D3-BF95-5C5AC98D703B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C2F5D069-6FD5-4BBA-9457-8522784EF034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Jul</a:t>
          </a:r>
        </a:p>
      </dgm:t>
    </dgm:pt>
    <dgm:pt modelId="{9976964C-073A-4BE9-B3E2-08E08F805D4B}" type="parTrans" cxnId="{4A55FC27-1565-43EC-9771-605A590D9C9D}">
      <dgm:prSet/>
      <dgm:spPr/>
      <dgm:t>
        <a:bodyPr/>
        <a:lstStyle/>
        <a:p>
          <a:endParaRPr lang="en-US"/>
        </a:p>
      </dgm:t>
    </dgm:pt>
    <dgm:pt modelId="{40BF9976-8CF7-4B78-BA3F-C4B4101BD42B}" type="sibTrans" cxnId="{4A55FC27-1565-43EC-9771-605A590D9C9D}">
      <dgm:prSet/>
      <dgm:spPr/>
      <dgm:t>
        <a:bodyPr/>
        <a:lstStyle/>
        <a:p>
          <a:endParaRPr lang="en-US"/>
        </a:p>
      </dgm:t>
    </dgm:pt>
    <dgm:pt modelId="{ADF3D585-A141-42CC-BC2E-9056626744A7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Aug</a:t>
          </a:r>
        </a:p>
      </dgm:t>
    </dgm:pt>
    <dgm:pt modelId="{6F8DCB1A-E4AA-45B2-A956-29A678A0386E}" type="parTrans" cxnId="{081CAF5B-4479-4EDB-A145-EE09538C61FB}">
      <dgm:prSet/>
      <dgm:spPr/>
      <dgm:t>
        <a:bodyPr/>
        <a:lstStyle/>
        <a:p>
          <a:endParaRPr lang="en-US"/>
        </a:p>
      </dgm:t>
    </dgm:pt>
    <dgm:pt modelId="{39B0D17E-9706-4B8F-A88F-CDF61CDC7DEB}" type="sibTrans" cxnId="{081CAF5B-4479-4EDB-A145-EE09538C61FB}">
      <dgm:prSet/>
      <dgm:spPr/>
      <dgm:t>
        <a:bodyPr/>
        <a:lstStyle/>
        <a:p>
          <a:endParaRPr lang="en-US"/>
        </a:p>
      </dgm:t>
    </dgm:pt>
    <dgm:pt modelId="{A6448E9D-E33F-48D0-8CAE-94B11FA15168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Sep</a:t>
          </a:r>
        </a:p>
      </dgm:t>
    </dgm:pt>
    <dgm:pt modelId="{B91645B8-F177-4BF8-A5FA-B802DF35FE42}" type="parTrans" cxnId="{344D308D-DAF6-40F2-8C1B-9A36A18C2321}">
      <dgm:prSet/>
      <dgm:spPr/>
      <dgm:t>
        <a:bodyPr/>
        <a:lstStyle/>
        <a:p>
          <a:endParaRPr lang="en-US"/>
        </a:p>
      </dgm:t>
    </dgm:pt>
    <dgm:pt modelId="{CD0DE098-212F-4828-B11E-8E069DDF5AD6}" type="sibTrans" cxnId="{344D308D-DAF6-40F2-8C1B-9A36A18C2321}">
      <dgm:prSet/>
      <dgm:spPr/>
      <dgm:t>
        <a:bodyPr/>
        <a:lstStyle/>
        <a:p>
          <a:endParaRPr lang="en-US"/>
        </a:p>
      </dgm:t>
    </dgm:pt>
    <dgm:pt modelId="{019AC400-060D-4D83-BAF3-5DA2B9AF2D62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Oct</a:t>
          </a:r>
        </a:p>
      </dgm:t>
    </dgm:pt>
    <dgm:pt modelId="{DC3114C4-64DA-4EAF-B0C3-4FC297F884EB}" type="parTrans" cxnId="{B722C3A9-C795-4AB7-A233-B424B2B47C81}">
      <dgm:prSet/>
      <dgm:spPr/>
      <dgm:t>
        <a:bodyPr/>
        <a:lstStyle/>
        <a:p>
          <a:endParaRPr lang="en-US"/>
        </a:p>
      </dgm:t>
    </dgm:pt>
    <dgm:pt modelId="{2B481CF6-FD1B-4775-AEC2-21103757506B}" type="sibTrans" cxnId="{B722C3A9-C795-4AB7-A233-B424B2B47C81}">
      <dgm:prSet/>
      <dgm:spPr/>
      <dgm:t>
        <a:bodyPr/>
        <a:lstStyle/>
        <a:p>
          <a:endParaRPr lang="en-US"/>
        </a:p>
      </dgm:t>
    </dgm:pt>
    <dgm:pt modelId="{513605DA-7B53-4C2D-8DBB-57FC1E0445EE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Nov</a:t>
          </a:r>
        </a:p>
      </dgm:t>
    </dgm:pt>
    <dgm:pt modelId="{36C129EC-C478-4AA0-90CB-6EAD561AB076}" type="parTrans" cxnId="{390B492F-C9C5-4070-98AD-0044486EF2C1}">
      <dgm:prSet/>
      <dgm:spPr/>
      <dgm:t>
        <a:bodyPr/>
        <a:lstStyle/>
        <a:p>
          <a:endParaRPr lang="en-US"/>
        </a:p>
      </dgm:t>
    </dgm:pt>
    <dgm:pt modelId="{4DF69CFE-BA0A-45EE-86E7-441A23B3DE6A}" type="sibTrans" cxnId="{390B492F-C9C5-4070-98AD-0044486EF2C1}">
      <dgm:prSet/>
      <dgm:spPr/>
      <dgm:t>
        <a:bodyPr/>
        <a:lstStyle/>
        <a:p>
          <a:endParaRPr lang="en-US"/>
        </a:p>
      </dgm:t>
    </dgm:pt>
    <dgm:pt modelId="{24A38769-1571-4C3C-ADB4-736684764814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Dec</a:t>
          </a:r>
        </a:p>
      </dgm:t>
    </dgm:pt>
    <dgm:pt modelId="{93B7E22B-86D4-4D62-A50E-949F2F4C1FF7}" type="parTrans" cxnId="{8A8676E9-DCA9-44C9-88BA-B5007FECC4D9}">
      <dgm:prSet/>
      <dgm:spPr/>
      <dgm:t>
        <a:bodyPr/>
        <a:lstStyle/>
        <a:p>
          <a:endParaRPr lang="en-US"/>
        </a:p>
      </dgm:t>
    </dgm:pt>
    <dgm:pt modelId="{F6FAEFA3-C64D-4139-B452-2BF122B359B6}" type="sibTrans" cxnId="{8A8676E9-DCA9-44C9-88BA-B5007FECC4D9}">
      <dgm:prSet/>
      <dgm:spPr/>
      <dgm:t>
        <a:bodyPr/>
        <a:lstStyle/>
        <a:p>
          <a:endParaRPr lang="en-US"/>
        </a:p>
      </dgm:t>
    </dgm:pt>
    <dgm:pt modelId="{6B30D5D2-24CF-4A0F-9E6F-C5F5BF107D32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Jun</a:t>
          </a:r>
        </a:p>
      </dgm:t>
    </dgm:pt>
    <dgm:pt modelId="{33E3DF2E-578B-4BDD-82A6-D6D9DF362DF1}" type="sibTrans" cxnId="{67D637A0-8025-429E-BED3-D9613F6042CA}">
      <dgm:prSet/>
      <dgm:spPr/>
      <dgm:t>
        <a:bodyPr/>
        <a:lstStyle/>
        <a:p>
          <a:endParaRPr lang="en-US"/>
        </a:p>
      </dgm:t>
    </dgm:pt>
    <dgm:pt modelId="{A6F6DACD-9BD9-47FA-B230-B8989FE7B8DE}" type="parTrans" cxnId="{67D637A0-8025-429E-BED3-D9613F6042CA}">
      <dgm:prSet/>
      <dgm:spPr/>
      <dgm:t>
        <a:bodyPr/>
        <a:lstStyle/>
        <a:p>
          <a:endParaRPr lang="en-US"/>
        </a:p>
      </dgm:t>
    </dgm:pt>
    <dgm:pt modelId="{CA0E197B-535A-4FC0-8AC7-56EB74BA8E76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May</a:t>
          </a:r>
        </a:p>
      </dgm:t>
    </dgm:pt>
    <dgm:pt modelId="{F969E241-5604-4B44-B8F7-D744AB5C5CE0}" type="sibTrans" cxnId="{0C2C3B7E-2C59-49C0-B501-8CF0F4DF6671}">
      <dgm:prSet/>
      <dgm:spPr/>
      <dgm:t>
        <a:bodyPr/>
        <a:lstStyle/>
        <a:p>
          <a:endParaRPr lang="en-US"/>
        </a:p>
      </dgm:t>
    </dgm:pt>
    <dgm:pt modelId="{10F1651E-8926-4C34-BF5C-C91B5970F8E1}" type="parTrans" cxnId="{0C2C3B7E-2C59-49C0-B501-8CF0F4DF6671}">
      <dgm:prSet/>
      <dgm:spPr/>
      <dgm:t>
        <a:bodyPr/>
        <a:lstStyle/>
        <a:p>
          <a:endParaRPr lang="en-US"/>
        </a:p>
      </dgm:t>
    </dgm:pt>
    <dgm:pt modelId="{757301D5-2078-4A0E-ADFA-567837147526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Apr</a:t>
          </a:r>
        </a:p>
      </dgm:t>
    </dgm:pt>
    <dgm:pt modelId="{F9D8964C-A3BB-43BB-B40C-50BDC8CE97B8}" type="sibTrans" cxnId="{1DE07AE0-42A6-4401-8290-DEF1B521E2D4}">
      <dgm:prSet/>
      <dgm:spPr/>
      <dgm:t>
        <a:bodyPr/>
        <a:lstStyle/>
        <a:p>
          <a:endParaRPr lang="en-US"/>
        </a:p>
      </dgm:t>
    </dgm:pt>
    <dgm:pt modelId="{2D1B292C-541E-4105-918C-D070313CB7AF}" type="parTrans" cxnId="{1DE07AE0-42A6-4401-8290-DEF1B521E2D4}">
      <dgm:prSet/>
      <dgm:spPr/>
      <dgm:t>
        <a:bodyPr/>
        <a:lstStyle/>
        <a:p>
          <a:endParaRPr lang="en-US"/>
        </a:p>
      </dgm:t>
    </dgm:pt>
    <dgm:pt modelId="{79DCFDDB-B1C1-47AA-8DA7-AD4C91561AA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Mar</a:t>
          </a:r>
        </a:p>
      </dgm:t>
    </dgm:pt>
    <dgm:pt modelId="{E44CEC57-0263-47FA-80CD-52F3171DEF6D}" type="sibTrans" cxnId="{9DF24E31-BE41-40EC-9652-C484A5C866FC}">
      <dgm:prSet/>
      <dgm:spPr/>
      <dgm:t>
        <a:bodyPr/>
        <a:lstStyle/>
        <a:p>
          <a:endParaRPr lang="en-US"/>
        </a:p>
      </dgm:t>
    </dgm:pt>
    <dgm:pt modelId="{EB66AEDD-0863-4A41-90DE-0072BEE9CDD9}" type="parTrans" cxnId="{9DF24E31-BE41-40EC-9652-C484A5C866FC}">
      <dgm:prSet/>
      <dgm:spPr/>
      <dgm:t>
        <a:bodyPr/>
        <a:lstStyle/>
        <a:p>
          <a:endParaRPr lang="en-US"/>
        </a:p>
      </dgm:t>
    </dgm:pt>
    <dgm:pt modelId="{645E3135-2225-44CF-BED4-EA852818DDE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Feb</a:t>
          </a:r>
        </a:p>
      </dgm:t>
    </dgm:pt>
    <dgm:pt modelId="{9490BB9C-67BB-4E7A-AA7D-E15C71C54200}" type="sibTrans" cxnId="{6B98DFA7-704F-423C-A753-3A1EB386E379}">
      <dgm:prSet/>
      <dgm:spPr/>
      <dgm:t>
        <a:bodyPr/>
        <a:lstStyle/>
        <a:p>
          <a:endParaRPr lang="en-US"/>
        </a:p>
      </dgm:t>
    </dgm:pt>
    <dgm:pt modelId="{E761E8C8-28F6-4D58-AA25-D154CF8B3792}" type="parTrans" cxnId="{6B98DFA7-704F-423C-A753-3A1EB386E379}">
      <dgm:prSet/>
      <dgm:spPr/>
      <dgm:t>
        <a:bodyPr/>
        <a:lstStyle/>
        <a:p>
          <a:endParaRPr lang="en-US"/>
        </a:p>
      </dgm:t>
    </dgm:pt>
    <dgm:pt modelId="{FC958ADB-0FFB-4678-97A2-C858A12923D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Jan</a:t>
          </a:r>
        </a:p>
      </dgm:t>
    </dgm:pt>
    <dgm:pt modelId="{C4DD36A3-78B6-4F1E-A114-9DCCEDA0DB3A}" type="sibTrans" cxnId="{88997605-172A-4174-BCC9-9770FDB3037C}">
      <dgm:prSet/>
      <dgm:spPr/>
      <dgm:t>
        <a:bodyPr/>
        <a:lstStyle/>
        <a:p>
          <a:endParaRPr lang="en-US"/>
        </a:p>
      </dgm:t>
    </dgm:pt>
    <dgm:pt modelId="{1925D6EE-9C23-4A4A-A72D-04C20545AD68}" type="parTrans" cxnId="{88997605-172A-4174-BCC9-9770FDB3037C}">
      <dgm:prSet/>
      <dgm:spPr/>
      <dgm:t>
        <a:bodyPr/>
        <a:lstStyle/>
        <a:p>
          <a:endParaRPr lang="en-US"/>
        </a:p>
      </dgm:t>
    </dgm:pt>
    <dgm:pt modelId="{AC775D5B-9ABB-4EAA-8B93-CD33F4912D90}" type="pres">
      <dgm:prSet presAssocID="{DB1D3EE1-2491-45D3-BF95-5C5AC98D703B}" presName="Name0" presStyleCnt="0">
        <dgm:presLayoutVars>
          <dgm:dir/>
          <dgm:animLvl val="lvl"/>
          <dgm:resizeHandles val="exact"/>
        </dgm:presLayoutVars>
      </dgm:prSet>
      <dgm:spPr/>
    </dgm:pt>
    <dgm:pt modelId="{0BB80EE0-5F06-4FB9-AC67-B38172DF2DA4}" type="pres">
      <dgm:prSet presAssocID="{FC958ADB-0FFB-4678-97A2-C858A12923D6}" presName="parTxOnly" presStyleLbl="node1" presStyleIdx="0" presStyleCnt="12">
        <dgm:presLayoutVars>
          <dgm:chMax val="0"/>
          <dgm:chPref val="0"/>
          <dgm:bulletEnabled val="1"/>
        </dgm:presLayoutVars>
      </dgm:prSet>
      <dgm:spPr/>
    </dgm:pt>
    <dgm:pt modelId="{FD5EEABC-10EC-4924-8004-9BB094357443}" type="pres">
      <dgm:prSet presAssocID="{C4DD36A3-78B6-4F1E-A114-9DCCEDA0DB3A}" presName="parTxOnlySpace" presStyleCnt="0"/>
      <dgm:spPr/>
    </dgm:pt>
    <dgm:pt modelId="{08508889-608F-42BF-BFCE-1BAC465F3B8D}" type="pres">
      <dgm:prSet presAssocID="{645E3135-2225-44CF-BED4-EA852818DDE7}" presName="parTxOnly" presStyleLbl="node1" presStyleIdx="1" presStyleCnt="12">
        <dgm:presLayoutVars>
          <dgm:chMax val="0"/>
          <dgm:chPref val="0"/>
          <dgm:bulletEnabled val="1"/>
        </dgm:presLayoutVars>
      </dgm:prSet>
      <dgm:spPr/>
    </dgm:pt>
    <dgm:pt modelId="{4CA6FA6D-D489-489A-B43D-D76B8216D429}" type="pres">
      <dgm:prSet presAssocID="{9490BB9C-67BB-4E7A-AA7D-E15C71C54200}" presName="parTxOnlySpace" presStyleCnt="0"/>
      <dgm:spPr/>
    </dgm:pt>
    <dgm:pt modelId="{6955E34A-4192-4100-9918-2D5EC86FC5FB}" type="pres">
      <dgm:prSet presAssocID="{79DCFDDB-B1C1-47AA-8DA7-AD4C91561AA0}" presName="parTxOnly" presStyleLbl="node1" presStyleIdx="2" presStyleCnt="12">
        <dgm:presLayoutVars>
          <dgm:chMax val="0"/>
          <dgm:chPref val="0"/>
          <dgm:bulletEnabled val="1"/>
        </dgm:presLayoutVars>
      </dgm:prSet>
      <dgm:spPr/>
    </dgm:pt>
    <dgm:pt modelId="{1BE7A0BA-393A-4DB5-B4FB-61F869E68E18}" type="pres">
      <dgm:prSet presAssocID="{E44CEC57-0263-47FA-80CD-52F3171DEF6D}" presName="parTxOnlySpace" presStyleCnt="0"/>
      <dgm:spPr/>
    </dgm:pt>
    <dgm:pt modelId="{E5EA7C5C-87F2-495D-AC54-24CB40897B76}" type="pres">
      <dgm:prSet presAssocID="{757301D5-2078-4A0E-ADFA-567837147526}" presName="parTxOnly" presStyleLbl="node1" presStyleIdx="3" presStyleCnt="12">
        <dgm:presLayoutVars>
          <dgm:chMax val="0"/>
          <dgm:chPref val="0"/>
          <dgm:bulletEnabled val="1"/>
        </dgm:presLayoutVars>
      </dgm:prSet>
      <dgm:spPr/>
    </dgm:pt>
    <dgm:pt modelId="{46722D95-CCF9-4AC1-864F-4DD054DDB2B5}" type="pres">
      <dgm:prSet presAssocID="{F9D8964C-A3BB-43BB-B40C-50BDC8CE97B8}" presName="parTxOnlySpace" presStyleCnt="0"/>
      <dgm:spPr/>
    </dgm:pt>
    <dgm:pt modelId="{BEB79564-C29A-4C91-A4D3-436BD8386224}" type="pres">
      <dgm:prSet presAssocID="{CA0E197B-535A-4FC0-8AC7-56EB74BA8E76}" presName="parTxOnly" presStyleLbl="node1" presStyleIdx="4" presStyleCnt="12">
        <dgm:presLayoutVars>
          <dgm:chMax val="0"/>
          <dgm:chPref val="0"/>
          <dgm:bulletEnabled val="1"/>
        </dgm:presLayoutVars>
      </dgm:prSet>
      <dgm:spPr/>
    </dgm:pt>
    <dgm:pt modelId="{4A5C3315-35F8-4F80-892E-233DD5F01D74}" type="pres">
      <dgm:prSet presAssocID="{F969E241-5604-4B44-B8F7-D744AB5C5CE0}" presName="parTxOnlySpace" presStyleCnt="0"/>
      <dgm:spPr/>
    </dgm:pt>
    <dgm:pt modelId="{923F10D3-FD64-49E6-A49F-99ED1D3EAF91}" type="pres">
      <dgm:prSet presAssocID="{6B30D5D2-24CF-4A0F-9E6F-C5F5BF107D32}" presName="parTxOnly" presStyleLbl="node1" presStyleIdx="5" presStyleCnt="12">
        <dgm:presLayoutVars>
          <dgm:chMax val="0"/>
          <dgm:chPref val="0"/>
          <dgm:bulletEnabled val="1"/>
        </dgm:presLayoutVars>
      </dgm:prSet>
      <dgm:spPr/>
    </dgm:pt>
    <dgm:pt modelId="{98B5ADF1-D879-434D-AE5D-506FDF5A6280}" type="pres">
      <dgm:prSet presAssocID="{33E3DF2E-578B-4BDD-82A6-D6D9DF362DF1}" presName="parTxOnlySpace" presStyleCnt="0"/>
      <dgm:spPr/>
    </dgm:pt>
    <dgm:pt modelId="{8891C939-319F-4412-8451-19CF5AC17FA5}" type="pres">
      <dgm:prSet presAssocID="{C2F5D069-6FD5-4BBA-9457-8522784EF034}" presName="parTxOnly" presStyleLbl="node1" presStyleIdx="6" presStyleCnt="12">
        <dgm:presLayoutVars>
          <dgm:chMax val="0"/>
          <dgm:chPref val="0"/>
          <dgm:bulletEnabled val="1"/>
        </dgm:presLayoutVars>
      </dgm:prSet>
      <dgm:spPr/>
    </dgm:pt>
    <dgm:pt modelId="{6B3D7952-5592-457E-8D3C-DEABE723E7D7}" type="pres">
      <dgm:prSet presAssocID="{40BF9976-8CF7-4B78-BA3F-C4B4101BD42B}" presName="parTxOnlySpace" presStyleCnt="0"/>
      <dgm:spPr/>
    </dgm:pt>
    <dgm:pt modelId="{AAEABA2F-4F16-4EAA-9B09-2E2C836F5290}" type="pres">
      <dgm:prSet presAssocID="{ADF3D585-A141-42CC-BC2E-9056626744A7}" presName="parTxOnly" presStyleLbl="node1" presStyleIdx="7" presStyleCnt="12">
        <dgm:presLayoutVars>
          <dgm:chMax val="0"/>
          <dgm:chPref val="0"/>
          <dgm:bulletEnabled val="1"/>
        </dgm:presLayoutVars>
      </dgm:prSet>
      <dgm:spPr/>
    </dgm:pt>
    <dgm:pt modelId="{148B41BD-7888-4751-9DC4-7A79B03CE0F1}" type="pres">
      <dgm:prSet presAssocID="{39B0D17E-9706-4B8F-A88F-CDF61CDC7DEB}" presName="parTxOnlySpace" presStyleCnt="0"/>
      <dgm:spPr/>
    </dgm:pt>
    <dgm:pt modelId="{5D35AF83-2B1E-42EC-8F5B-6B943BBB307C}" type="pres">
      <dgm:prSet presAssocID="{A6448E9D-E33F-48D0-8CAE-94B11FA15168}" presName="parTxOnly" presStyleLbl="node1" presStyleIdx="8" presStyleCnt="12">
        <dgm:presLayoutVars>
          <dgm:chMax val="0"/>
          <dgm:chPref val="0"/>
          <dgm:bulletEnabled val="1"/>
        </dgm:presLayoutVars>
      </dgm:prSet>
      <dgm:spPr/>
    </dgm:pt>
    <dgm:pt modelId="{4D8B9823-4F0B-4C54-A068-41D09913A50B}" type="pres">
      <dgm:prSet presAssocID="{CD0DE098-212F-4828-B11E-8E069DDF5AD6}" presName="parTxOnlySpace" presStyleCnt="0"/>
      <dgm:spPr/>
    </dgm:pt>
    <dgm:pt modelId="{8EF574EB-424A-4073-A856-672FDDD8F5D7}" type="pres">
      <dgm:prSet presAssocID="{019AC400-060D-4D83-BAF3-5DA2B9AF2D62}" presName="parTxOnly" presStyleLbl="node1" presStyleIdx="9" presStyleCnt="12">
        <dgm:presLayoutVars>
          <dgm:chMax val="0"/>
          <dgm:chPref val="0"/>
          <dgm:bulletEnabled val="1"/>
        </dgm:presLayoutVars>
      </dgm:prSet>
      <dgm:spPr/>
    </dgm:pt>
    <dgm:pt modelId="{C98194F8-9DD8-4861-A215-A6EB3C00DE27}" type="pres">
      <dgm:prSet presAssocID="{2B481CF6-FD1B-4775-AEC2-21103757506B}" presName="parTxOnlySpace" presStyleCnt="0"/>
      <dgm:spPr/>
    </dgm:pt>
    <dgm:pt modelId="{39C8ECF4-431B-4655-B825-D28C2145D216}" type="pres">
      <dgm:prSet presAssocID="{513605DA-7B53-4C2D-8DBB-57FC1E0445EE}" presName="parTxOnly" presStyleLbl="node1" presStyleIdx="10" presStyleCnt="12">
        <dgm:presLayoutVars>
          <dgm:chMax val="0"/>
          <dgm:chPref val="0"/>
          <dgm:bulletEnabled val="1"/>
        </dgm:presLayoutVars>
      </dgm:prSet>
      <dgm:spPr/>
    </dgm:pt>
    <dgm:pt modelId="{70CB686A-BF23-4060-905A-6AB4F028F0D5}" type="pres">
      <dgm:prSet presAssocID="{4DF69CFE-BA0A-45EE-86E7-441A23B3DE6A}" presName="parTxOnlySpace" presStyleCnt="0"/>
      <dgm:spPr/>
    </dgm:pt>
    <dgm:pt modelId="{A780FD6C-9E64-47FA-AA8C-DA3CC7710160}" type="pres">
      <dgm:prSet presAssocID="{24A38769-1571-4C3C-ADB4-736684764814}" presName="parTxOnly" presStyleLbl="node1" presStyleIdx="11" presStyleCnt="12">
        <dgm:presLayoutVars>
          <dgm:chMax val="0"/>
          <dgm:chPref val="0"/>
          <dgm:bulletEnabled val="1"/>
        </dgm:presLayoutVars>
      </dgm:prSet>
      <dgm:spPr/>
    </dgm:pt>
  </dgm:ptLst>
  <dgm:cxnLst>
    <dgm:cxn modelId="{88997605-172A-4174-BCC9-9770FDB3037C}" srcId="{DB1D3EE1-2491-45D3-BF95-5C5AC98D703B}" destId="{FC958ADB-0FFB-4678-97A2-C858A12923D6}" srcOrd="0" destOrd="0" parTransId="{1925D6EE-9C23-4A4A-A72D-04C20545AD68}" sibTransId="{C4DD36A3-78B6-4F1E-A114-9DCCEDA0DB3A}"/>
    <dgm:cxn modelId="{4A55FC27-1565-43EC-9771-605A590D9C9D}" srcId="{DB1D3EE1-2491-45D3-BF95-5C5AC98D703B}" destId="{C2F5D069-6FD5-4BBA-9457-8522784EF034}" srcOrd="6" destOrd="0" parTransId="{9976964C-073A-4BE9-B3E2-08E08F805D4B}" sibTransId="{40BF9976-8CF7-4B78-BA3F-C4B4101BD42B}"/>
    <dgm:cxn modelId="{03C49B29-CB9C-479D-9602-C6355A29E009}" type="presOf" srcId="{A6448E9D-E33F-48D0-8CAE-94B11FA15168}" destId="{5D35AF83-2B1E-42EC-8F5B-6B943BBB307C}" srcOrd="0" destOrd="0" presId="urn:microsoft.com/office/officeart/2005/8/layout/chevron1"/>
    <dgm:cxn modelId="{62E11B2D-8874-458C-B90D-D517759A8239}" type="presOf" srcId="{FC958ADB-0FFB-4678-97A2-C858A12923D6}" destId="{0BB80EE0-5F06-4FB9-AC67-B38172DF2DA4}" srcOrd="0" destOrd="0" presId="urn:microsoft.com/office/officeart/2005/8/layout/chevron1"/>
    <dgm:cxn modelId="{D36D022F-BFAE-42E8-BE1B-6F37FEDD337D}" type="presOf" srcId="{019AC400-060D-4D83-BAF3-5DA2B9AF2D62}" destId="{8EF574EB-424A-4073-A856-672FDDD8F5D7}" srcOrd="0" destOrd="0" presId="urn:microsoft.com/office/officeart/2005/8/layout/chevron1"/>
    <dgm:cxn modelId="{390B492F-C9C5-4070-98AD-0044486EF2C1}" srcId="{DB1D3EE1-2491-45D3-BF95-5C5AC98D703B}" destId="{513605DA-7B53-4C2D-8DBB-57FC1E0445EE}" srcOrd="10" destOrd="0" parTransId="{36C129EC-C478-4AA0-90CB-6EAD561AB076}" sibTransId="{4DF69CFE-BA0A-45EE-86E7-441A23B3DE6A}"/>
    <dgm:cxn modelId="{9DF24E31-BE41-40EC-9652-C484A5C866FC}" srcId="{DB1D3EE1-2491-45D3-BF95-5C5AC98D703B}" destId="{79DCFDDB-B1C1-47AA-8DA7-AD4C91561AA0}" srcOrd="2" destOrd="0" parTransId="{EB66AEDD-0863-4A41-90DE-0072BEE9CDD9}" sibTransId="{E44CEC57-0263-47FA-80CD-52F3171DEF6D}"/>
    <dgm:cxn modelId="{DB41E13B-41C7-4061-9C12-CBBD1C369716}" type="presOf" srcId="{645E3135-2225-44CF-BED4-EA852818DDE7}" destId="{08508889-608F-42BF-BFCE-1BAC465F3B8D}" srcOrd="0" destOrd="0" presId="urn:microsoft.com/office/officeart/2005/8/layout/chevron1"/>
    <dgm:cxn modelId="{081CAF5B-4479-4EDB-A145-EE09538C61FB}" srcId="{DB1D3EE1-2491-45D3-BF95-5C5AC98D703B}" destId="{ADF3D585-A141-42CC-BC2E-9056626744A7}" srcOrd="7" destOrd="0" parTransId="{6F8DCB1A-E4AA-45B2-A956-29A678A0386E}" sibTransId="{39B0D17E-9706-4B8F-A88F-CDF61CDC7DEB}"/>
    <dgm:cxn modelId="{1948895E-DDA2-4506-8304-B13BC60028D0}" type="presOf" srcId="{79DCFDDB-B1C1-47AA-8DA7-AD4C91561AA0}" destId="{6955E34A-4192-4100-9918-2D5EC86FC5FB}" srcOrd="0" destOrd="0" presId="urn:microsoft.com/office/officeart/2005/8/layout/chevron1"/>
    <dgm:cxn modelId="{E941E068-5C5A-4E7B-9ED6-D1CAAB7ED0EC}" type="presOf" srcId="{24A38769-1571-4C3C-ADB4-736684764814}" destId="{A780FD6C-9E64-47FA-AA8C-DA3CC7710160}" srcOrd="0" destOrd="0" presId="urn:microsoft.com/office/officeart/2005/8/layout/chevron1"/>
    <dgm:cxn modelId="{D4B1FD7B-5BB2-43F1-A9FD-55259332C6F8}" type="presOf" srcId="{ADF3D585-A141-42CC-BC2E-9056626744A7}" destId="{AAEABA2F-4F16-4EAA-9B09-2E2C836F5290}" srcOrd="0" destOrd="0" presId="urn:microsoft.com/office/officeart/2005/8/layout/chevron1"/>
    <dgm:cxn modelId="{0C2C3B7E-2C59-49C0-B501-8CF0F4DF6671}" srcId="{DB1D3EE1-2491-45D3-BF95-5C5AC98D703B}" destId="{CA0E197B-535A-4FC0-8AC7-56EB74BA8E76}" srcOrd="4" destOrd="0" parTransId="{10F1651E-8926-4C34-BF5C-C91B5970F8E1}" sibTransId="{F969E241-5604-4B44-B8F7-D744AB5C5CE0}"/>
    <dgm:cxn modelId="{344D308D-DAF6-40F2-8C1B-9A36A18C2321}" srcId="{DB1D3EE1-2491-45D3-BF95-5C5AC98D703B}" destId="{A6448E9D-E33F-48D0-8CAE-94B11FA15168}" srcOrd="8" destOrd="0" parTransId="{B91645B8-F177-4BF8-A5FA-B802DF35FE42}" sibTransId="{CD0DE098-212F-4828-B11E-8E069DDF5AD6}"/>
    <dgm:cxn modelId="{67D637A0-8025-429E-BED3-D9613F6042CA}" srcId="{DB1D3EE1-2491-45D3-BF95-5C5AC98D703B}" destId="{6B30D5D2-24CF-4A0F-9E6F-C5F5BF107D32}" srcOrd="5" destOrd="0" parTransId="{A6F6DACD-9BD9-47FA-B230-B8989FE7B8DE}" sibTransId="{33E3DF2E-578B-4BDD-82A6-D6D9DF362DF1}"/>
    <dgm:cxn modelId="{328E3CA6-BAB1-4836-8C62-37C200F84986}" type="presOf" srcId="{513605DA-7B53-4C2D-8DBB-57FC1E0445EE}" destId="{39C8ECF4-431B-4655-B825-D28C2145D216}" srcOrd="0" destOrd="0" presId="urn:microsoft.com/office/officeart/2005/8/layout/chevron1"/>
    <dgm:cxn modelId="{6B98DFA7-704F-423C-A753-3A1EB386E379}" srcId="{DB1D3EE1-2491-45D3-BF95-5C5AC98D703B}" destId="{645E3135-2225-44CF-BED4-EA852818DDE7}" srcOrd="1" destOrd="0" parTransId="{E761E8C8-28F6-4D58-AA25-D154CF8B3792}" sibTransId="{9490BB9C-67BB-4E7A-AA7D-E15C71C54200}"/>
    <dgm:cxn modelId="{B722C3A9-C795-4AB7-A233-B424B2B47C81}" srcId="{DB1D3EE1-2491-45D3-BF95-5C5AC98D703B}" destId="{019AC400-060D-4D83-BAF3-5DA2B9AF2D62}" srcOrd="9" destOrd="0" parTransId="{DC3114C4-64DA-4EAF-B0C3-4FC297F884EB}" sibTransId="{2B481CF6-FD1B-4775-AEC2-21103757506B}"/>
    <dgm:cxn modelId="{485F21AB-DC4B-4814-9314-6118B450D281}" type="presOf" srcId="{C2F5D069-6FD5-4BBA-9457-8522784EF034}" destId="{8891C939-319F-4412-8451-19CF5AC17FA5}" srcOrd="0" destOrd="0" presId="urn:microsoft.com/office/officeart/2005/8/layout/chevron1"/>
    <dgm:cxn modelId="{BD234DB5-1B83-497F-AD73-8A91116C91E6}" type="presOf" srcId="{CA0E197B-535A-4FC0-8AC7-56EB74BA8E76}" destId="{BEB79564-C29A-4C91-A4D3-436BD8386224}" srcOrd="0" destOrd="0" presId="urn:microsoft.com/office/officeart/2005/8/layout/chevron1"/>
    <dgm:cxn modelId="{27A6DEDC-50AF-4533-AE82-74F76AC8E4D4}" type="presOf" srcId="{757301D5-2078-4A0E-ADFA-567837147526}" destId="{E5EA7C5C-87F2-495D-AC54-24CB40897B76}" srcOrd="0" destOrd="0" presId="urn:microsoft.com/office/officeart/2005/8/layout/chevron1"/>
    <dgm:cxn modelId="{1DE07AE0-42A6-4401-8290-DEF1B521E2D4}" srcId="{DB1D3EE1-2491-45D3-BF95-5C5AC98D703B}" destId="{757301D5-2078-4A0E-ADFA-567837147526}" srcOrd="3" destOrd="0" parTransId="{2D1B292C-541E-4105-918C-D070313CB7AF}" sibTransId="{F9D8964C-A3BB-43BB-B40C-50BDC8CE97B8}"/>
    <dgm:cxn modelId="{2963ECE8-CF70-44D5-BD08-090E6F2074BE}" type="presOf" srcId="{DB1D3EE1-2491-45D3-BF95-5C5AC98D703B}" destId="{AC775D5B-9ABB-4EAA-8B93-CD33F4912D90}" srcOrd="0" destOrd="0" presId="urn:microsoft.com/office/officeart/2005/8/layout/chevron1"/>
    <dgm:cxn modelId="{8A8676E9-DCA9-44C9-88BA-B5007FECC4D9}" srcId="{DB1D3EE1-2491-45D3-BF95-5C5AC98D703B}" destId="{24A38769-1571-4C3C-ADB4-736684764814}" srcOrd="11" destOrd="0" parTransId="{93B7E22B-86D4-4D62-A50E-949F2F4C1FF7}" sibTransId="{F6FAEFA3-C64D-4139-B452-2BF122B359B6}"/>
    <dgm:cxn modelId="{937FCBF3-DC18-40C5-BFD1-DBA01214CCD0}" type="presOf" srcId="{6B30D5D2-24CF-4A0F-9E6F-C5F5BF107D32}" destId="{923F10D3-FD64-49E6-A49F-99ED1D3EAF91}" srcOrd="0" destOrd="0" presId="urn:microsoft.com/office/officeart/2005/8/layout/chevron1"/>
    <dgm:cxn modelId="{D55D75D0-2698-4E15-AEBB-F0E4CDA92D61}" type="presParOf" srcId="{AC775D5B-9ABB-4EAA-8B93-CD33F4912D90}" destId="{0BB80EE0-5F06-4FB9-AC67-B38172DF2DA4}" srcOrd="0" destOrd="0" presId="urn:microsoft.com/office/officeart/2005/8/layout/chevron1"/>
    <dgm:cxn modelId="{C5EADE34-3AF6-4AB1-8384-D37D6D0D51EB}" type="presParOf" srcId="{AC775D5B-9ABB-4EAA-8B93-CD33F4912D90}" destId="{FD5EEABC-10EC-4924-8004-9BB094357443}" srcOrd="1" destOrd="0" presId="urn:microsoft.com/office/officeart/2005/8/layout/chevron1"/>
    <dgm:cxn modelId="{EEA7DCA9-2DAF-49AD-AFE6-0152FC044F10}" type="presParOf" srcId="{AC775D5B-9ABB-4EAA-8B93-CD33F4912D90}" destId="{08508889-608F-42BF-BFCE-1BAC465F3B8D}" srcOrd="2" destOrd="0" presId="urn:microsoft.com/office/officeart/2005/8/layout/chevron1"/>
    <dgm:cxn modelId="{B419F583-89DF-4485-9F66-472B7A26AA76}" type="presParOf" srcId="{AC775D5B-9ABB-4EAA-8B93-CD33F4912D90}" destId="{4CA6FA6D-D489-489A-B43D-D76B8216D429}" srcOrd="3" destOrd="0" presId="urn:microsoft.com/office/officeart/2005/8/layout/chevron1"/>
    <dgm:cxn modelId="{2051670D-6B32-41F1-982D-C651B9FFBF46}" type="presParOf" srcId="{AC775D5B-9ABB-4EAA-8B93-CD33F4912D90}" destId="{6955E34A-4192-4100-9918-2D5EC86FC5FB}" srcOrd="4" destOrd="0" presId="urn:microsoft.com/office/officeart/2005/8/layout/chevron1"/>
    <dgm:cxn modelId="{5822A14D-92A9-4626-8A8C-8BDE3A0CF3AF}" type="presParOf" srcId="{AC775D5B-9ABB-4EAA-8B93-CD33F4912D90}" destId="{1BE7A0BA-393A-4DB5-B4FB-61F869E68E18}" srcOrd="5" destOrd="0" presId="urn:microsoft.com/office/officeart/2005/8/layout/chevron1"/>
    <dgm:cxn modelId="{24A43DA5-164A-469C-A7FB-EF5D0D9A22FC}" type="presParOf" srcId="{AC775D5B-9ABB-4EAA-8B93-CD33F4912D90}" destId="{E5EA7C5C-87F2-495D-AC54-24CB40897B76}" srcOrd="6" destOrd="0" presId="urn:microsoft.com/office/officeart/2005/8/layout/chevron1"/>
    <dgm:cxn modelId="{655BD07E-F50C-4842-B5FE-B7194CE9D2D1}" type="presParOf" srcId="{AC775D5B-9ABB-4EAA-8B93-CD33F4912D90}" destId="{46722D95-CCF9-4AC1-864F-4DD054DDB2B5}" srcOrd="7" destOrd="0" presId="urn:microsoft.com/office/officeart/2005/8/layout/chevron1"/>
    <dgm:cxn modelId="{E556902F-B58A-469D-BEC7-8CC50D857586}" type="presParOf" srcId="{AC775D5B-9ABB-4EAA-8B93-CD33F4912D90}" destId="{BEB79564-C29A-4C91-A4D3-436BD8386224}" srcOrd="8" destOrd="0" presId="urn:microsoft.com/office/officeart/2005/8/layout/chevron1"/>
    <dgm:cxn modelId="{7F45BB32-B05D-4D0B-8735-98D82AB33F67}" type="presParOf" srcId="{AC775D5B-9ABB-4EAA-8B93-CD33F4912D90}" destId="{4A5C3315-35F8-4F80-892E-233DD5F01D74}" srcOrd="9" destOrd="0" presId="urn:microsoft.com/office/officeart/2005/8/layout/chevron1"/>
    <dgm:cxn modelId="{BA0B1501-9C75-4CC1-B2E9-0C8E83EA27A0}" type="presParOf" srcId="{AC775D5B-9ABB-4EAA-8B93-CD33F4912D90}" destId="{923F10D3-FD64-49E6-A49F-99ED1D3EAF91}" srcOrd="10" destOrd="0" presId="urn:microsoft.com/office/officeart/2005/8/layout/chevron1"/>
    <dgm:cxn modelId="{C4930049-5E8D-457A-BC3F-03CDF12A0D66}" type="presParOf" srcId="{AC775D5B-9ABB-4EAA-8B93-CD33F4912D90}" destId="{98B5ADF1-D879-434D-AE5D-506FDF5A6280}" srcOrd="11" destOrd="0" presId="urn:microsoft.com/office/officeart/2005/8/layout/chevron1"/>
    <dgm:cxn modelId="{6DBFA055-E8EB-4BBD-AD26-24AAC9D8B4E6}" type="presParOf" srcId="{AC775D5B-9ABB-4EAA-8B93-CD33F4912D90}" destId="{8891C939-319F-4412-8451-19CF5AC17FA5}" srcOrd="12" destOrd="0" presId="urn:microsoft.com/office/officeart/2005/8/layout/chevron1"/>
    <dgm:cxn modelId="{999DBF9B-E53C-4B0D-97BC-86B496B98277}" type="presParOf" srcId="{AC775D5B-9ABB-4EAA-8B93-CD33F4912D90}" destId="{6B3D7952-5592-457E-8D3C-DEABE723E7D7}" srcOrd="13" destOrd="0" presId="urn:microsoft.com/office/officeart/2005/8/layout/chevron1"/>
    <dgm:cxn modelId="{31958DDC-A053-4041-91D9-324A9659FC18}" type="presParOf" srcId="{AC775D5B-9ABB-4EAA-8B93-CD33F4912D90}" destId="{AAEABA2F-4F16-4EAA-9B09-2E2C836F5290}" srcOrd="14" destOrd="0" presId="urn:microsoft.com/office/officeart/2005/8/layout/chevron1"/>
    <dgm:cxn modelId="{E7C958B1-84C6-4FFB-A595-F42822FCDE92}" type="presParOf" srcId="{AC775D5B-9ABB-4EAA-8B93-CD33F4912D90}" destId="{148B41BD-7888-4751-9DC4-7A79B03CE0F1}" srcOrd="15" destOrd="0" presId="urn:microsoft.com/office/officeart/2005/8/layout/chevron1"/>
    <dgm:cxn modelId="{7CA1737B-015A-4660-9411-7535FFE94285}" type="presParOf" srcId="{AC775D5B-9ABB-4EAA-8B93-CD33F4912D90}" destId="{5D35AF83-2B1E-42EC-8F5B-6B943BBB307C}" srcOrd="16" destOrd="0" presId="urn:microsoft.com/office/officeart/2005/8/layout/chevron1"/>
    <dgm:cxn modelId="{69EFFFB0-695A-4737-87B3-D7364610AB3C}" type="presParOf" srcId="{AC775D5B-9ABB-4EAA-8B93-CD33F4912D90}" destId="{4D8B9823-4F0B-4C54-A068-41D09913A50B}" srcOrd="17" destOrd="0" presId="urn:microsoft.com/office/officeart/2005/8/layout/chevron1"/>
    <dgm:cxn modelId="{5A676D9B-C934-4DED-A79E-942D074F8663}" type="presParOf" srcId="{AC775D5B-9ABB-4EAA-8B93-CD33F4912D90}" destId="{8EF574EB-424A-4073-A856-672FDDD8F5D7}" srcOrd="18" destOrd="0" presId="urn:microsoft.com/office/officeart/2005/8/layout/chevron1"/>
    <dgm:cxn modelId="{738B89CC-70EA-4F9A-900F-F30458B6BA07}" type="presParOf" srcId="{AC775D5B-9ABB-4EAA-8B93-CD33F4912D90}" destId="{C98194F8-9DD8-4861-A215-A6EB3C00DE27}" srcOrd="19" destOrd="0" presId="urn:microsoft.com/office/officeart/2005/8/layout/chevron1"/>
    <dgm:cxn modelId="{A51817EE-E228-450A-8D65-58EE9E787355}" type="presParOf" srcId="{AC775D5B-9ABB-4EAA-8B93-CD33F4912D90}" destId="{39C8ECF4-431B-4655-B825-D28C2145D216}" srcOrd="20" destOrd="0" presId="urn:microsoft.com/office/officeart/2005/8/layout/chevron1"/>
    <dgm:cxn modelId="{B550B299-6676-4A90-B5F7-AD9E3D80F201}" type="presParOf" srcId="{AC775D5B-9ABB-4EAA-8B93-CD33F4912D90}" destId="{70CB686A-BF23-4060-905A-6AB4F028F0D5}" srcOrd="21" destOrd="0" presId="urn:microsoft.com/office/officeart/2005/8/layout/chevron1"/>
    <dgm:cxn modelId="{2819ED25-35A1-49AB-8FFB-D034E9F66CB4}" type="presParOf" srcId="{AC775D5B-9ABB-4EAA-8B93-CD33F4912D90}" destId="{A780FD6C-9E64-47FA-AA8C-DA3CC7710160}" srcOrd="2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4F9BE-54EA-4492-B0D4-40D53E45BABE}">
      <dsp:nvSpPr>
        <dsp:cNvPr id="0" name=""/>
        <dsp:cNvSpPr/>
      </dsp:nvSpPr>
      <dsp:spPr>
        <a:xfrm>
          <a:off x="0" y="1190856"/>
          <a:ext cx="8631044" cy="1577773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536B6D-9A29-4F9F-9211-0B5A30F7D705}">
      <dsp:nvSpPr>
        <dsp:cNvPr id="0" name=""/>
        <dsp:cNvSpPr/>
      </dsp:nvSpPr>
      <dsp:spPr>
        <a:xfrm>
          <a:off x="0" y="0"/>
          <a:ext cx="7767939" cy="1577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1160" tIns="391160" rIns="391160" bIns="391160" numCol="1" spcCol="1270" anchor="b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March 15, 2020</a:t>
          </a:r>
        </a:p>
      </dsp:txBody>
      <dsp:txXfrm>
        <a:off x="0" y="0"/>
        <a:ext cx="7767939" cy="1577773"/>
      </dsp:txXfrm>
    </dsp:sp>
    <dsp:sp modelId="{0E0DB557-7B84-4621-B739-6858CA24524E}">
      <dsp:nvSpPr>
        <dsp:cNvPr id="0" name=""/>
        <dsp:cNvSpPr/>
      </dsp:nvSpPr>
      <dsp:spPr>
        <a:xfrm>
          <a:off x="3686748" y="1774995"/>
          <a:ext cx="394443" cy="3944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80EE0-5F06-4FB9-AC67-B38172DF2DA4}">
      <dsp:nvSpPr>
        <dsp:cNvPr id="0" name=""/>
        <dsp:cNvSpPr/>
      </dsp:nvSpPr>
      <dsp:spPr>
        <a:xfrm>
          <a:off x="2873" y="277972"/>
          <a:ext cx="707600" cy="28304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Jan</a:t>
          </a:r>
        </a:p>
      </dsp:txBody>
      <dsp:txXfrm>
        <a:off x="144393" y="277972"/>
        <a:ext cx="424560" cy="283040"/>
      </dsp:txXfrm>
    </dsp:sp>
    <dsp:sp modelId="{08508889-608F-42BF-BFCE-1BAC465F3B8D}">
      <dsp:nvSpPr>
        <dsp:cNvPr id="0" name=""/>
        <dsp:cNvSpPr/>
      </dsp:nvSpPr>
      <dsp:spPr>
        <a:xfrm>
          <a:off x="639714" y="277972"/>
          <a:ext cx="707600" cy="28304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Feb</a:t>
          </a:r>
        </a:p>
      </dsp:txBody>
      <dsp:txXfrm>
        <a:off x="781234" y="277972"/>
        <a:ext cx="424560" cy="283040"/>
      </dsp:txXfrm>
    </dsp:sp>
    <dsp:sp modelId="{6955E34A-4192-4100-9918-2D5EC86FC5FB}">
      <dsp:nvSpPr>
        <dsp:cNvPr id="0" name=""/>
        <dsp:cNvSpPr/>
      </dsp:nvSpPr>
      <dsp:spPr>
        <a:xfrm>
          <a:off x="1276554" y="277972"/>
          <a:ext cx="707600" cy="28304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Mar</a:t>
          </a:r>
        </a:p>
      </dsp:txBody>
      <dsp:txXfrm>
        <a:off x="1418074" y="277972"/>
        <a:ext cx="424560" cy="283040"/>
      </dsp:txXfrm>
    </dsp:sp>
    <dsp:sp modelId="{E5EA7C5C-87F2-495D-AC54-24CB40897B76}">
      <dsp:nvSpPr>
        <dsp:cNvPr id="0" name=""/>
        <dsp:cNvSpPr/>
      </dsp:nvSpPr>
      <dsp:spPr>
        <a:xfrm>
          <a:off x="1913394" y="277972"/>
          <a:ext cx="707600" cy="28304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Apr</a:t>
          </a:r>
        </a:p>
      </dsp:txBody>
      <dsp:txXfrm>
        <a:off x="2054914" y="277972"/>
        <a:ext cx="424560" cy="283040"/>
      </dsp:txXfrm>
    </dsp:sp>
    <dsp:sp modelId="{BEB79564-C29A-4C91-A4D3-436BD8386224}">
      <dsp:nvSpPr>
        <dsp:cNvPr id="0" name=""/>
        <dsp:cNvSpPr/>
      </dsp:nvSpPr>
      <dsp:spPr>
        <a:xfrm>
          <a:off x="2550234" y="277972"/>
          <a:ext cx="707600" cy="28304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May</a:t>
          </a:r>
        </a:p>
      </dsp:txBody>
      <dsp:txXfrm>
        <a:off x="2691754" y="277972"/>
        <a:ext cx="424560" cy="283040"/>
      </dsp:txXfrm>
    </dsp:sp>
    <dsp:sp modelId="{923F10D3-FD64-49E6-A49F-99ED1D3EAF91}">
      <dsp:nvSpPr>
        <dsp:cNvPr id="0" name=""/>
        <dsp:cNvSpPr/>
      </dsp:nvSpPr>
      <dsp:spPr>
        <a:xfrm>
          <a:off x="3187075" y="277972"/>
          <a:ext cx="707600" cy="28304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Jun</a:t>
          </a:r>
        </a:p>
      </dsp:txBody>
      <dsp:txXfrm>
        <a:off x="3328595" y="277972"/>
        <a:ext cx="424560" cy="283040"/>
      </dsp:txXfrm>
    </dsp:sp>
    <dsp:sp modelId="{8891C939-319F-4412-8451-19CF5AC17FA5}">
      <dsp:nvSpPr>
        <dsp:cNvPr id="0" name=""/>
        <dsp:cNvSpPr/>
      </dsp:nvSpPr>
      <dsp:spPr>
        <a:xfrm>
          <a:off x="3823915" y="277972"/>
          <a:ext cx="707600" cy="28304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Jul</a:t>
          </a:r>
        </a:p>
      </dsp:txBody>
      <dsp:txXfrm>
        <a:off x="3965435" y="277972"/>
        <a:ext cx="424560" cy="283040"/>
      </dsp:txXfrm>
    </dsp:sp>
    <dsp:sp modelId="{AAEABA2F-4F16-4EAA-9B09-2E2C836F5290}">
      <dsp:nvSpPr>
        <dsp:cNvPr id="0" name=""/>
        <dsp:cNvSpPr/>
      </dsp:nvSpPr>
      <dsp:spPr>
        <a:xfrm>
          <a:off x="4460755" y="277972"/>
          <a:ext cx="707600" cy="28304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Aug</a:t>
          </a:r>
        </a:p>
      </dsp:txBody>
      <dsp:txXfrm>
        <a:off x="4602275" y="277972"/>
        <a:ext cx="424560" cy="283040"/>
      </dsp:txXfrm>
    </dsp:sp>
    <dsp:sp modelId="{5D35AF83-2B1E-42EC-8F5B-6B943BBB307C}">
      <dsp:nvSpPr>
        <dsp:cNvPr id="0" name=""/>
        <dsp:cNvSpPr/>
      </dsp:nvSpPr>
      <dsp:spPr>
        <a:xfrm>
          <a:off x="5097596" y="277972"/>
          <a:ext cx="707600" cy="28304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Sep</a:t>
          </a:r>
        </a:p>
      </dsp:txBody>
      <dsp:txXfrm>
        <a:off x="5239116" y="277972"/>
        <a:ext cx="424560" cy="283040"/>
      </dsp:txXfrm>
    </dsp:sp>
    <dsp:sp modelId="{8EF574EB-424A-4073-A856-672FDDD8F5D7}">
      <dsp:nvSpPr>
        <dsp:cNvPr id="0" name=""/>
        <dsp:cNvSpPr/>
      </dsp:nvSpPr>
      <dsp:spPr>
        <a:xfrm>
          <a:off x="5734436" y="277972"/>
          <a:ext cx="707600" cy="28304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Oct</a:t>
          </a:r>
        </a:p>
      </dsp:txBody>
      <dsp:txXfrm>
        <a:off x="5875956" y="277972"/>
        <a:ext cx="424560" cy="283040"/>
      </dsp:txXfrm>
    </dsp:sp>
    <dsp:sp modelId="{39C8ECF4-431B-4655-B825-D28C2145D216}">
      <dsp:nvSpPr>
        <dsp:cNvPr id="0" name=""/>
        <dsp:cNvSpPr/>
      </dsp:nvSpPr>
      <dsp:spPr>
        <a:xfrm>
          <a:off x="6371276" y="277972"/>
          <a:ext cx="707600" cy="28304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Nov</a:t>
          </a:r>
        </a:p>
      </dsp:txBody>
      <dsp:txXfrm>
        <a:off x="6512796" y="277972"/>
        <a:ext cx="424560" cy="283040"/>
      </dsp:txXfrm>
    </dsp:sp>
    <dsp:sp modelId="{A780FD6C-9E64-47FA-AA8C-DA3CC7710160}">
      <dsp:nvSpPr>
        <dsp:cNvPr id="0" name=""/>
        <dsp:cNvSpPr/>
      </dsp:nvSpPr>
      <dsp:spPr>
        <a:xfrm>
          <a:off x="7008116" y="277972"/>
          <a:ext cx="707600" cy="28304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Dec</a:t>
          </a:r>
        </a:p>
      </dsp:txBody>
      <dsp:txXfrm>
        <a:off x="7149636" y="277972"/>
        <a:ext cx="424560" cy="2830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80EE0-5F06-4FB9-AC67-B38172DF2DA4}">
      <dsp:nvSpPr>
        <dsp:cNvPr id="0" name=""/>
        <dsp:cNvSpPr/>
      </dsp:nvSpPr>
      <dsp:spPr>
        <a:xfrm>
          <a:off x="2873" y="277972"/>
          <a:ext cx="707600" cy="28304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Jan</a:t>
          </a:r>
        </a:p>
      </dsp:txBody>
      <dsp:txXfrm>
        <a:off x="144393" y="277972"/>
        <a:ext cx="424560" cy="283040"/>
      </dsp:txXfrm>
    </dsp:sp>
    <dsp:sp modelId="{08508889-608F-42BF-BFCE-1BAC465F3B8D}">
      <dsp:nvSpPr>
        <dsp:cNvPr id="0" name=""/>
        <dsp:cNvSpPr/>
      </dsp:nvSpPr>
      <dsp:spPr>
        <a:xfrm>
          <a:off x="639714" y="277972"/>
          <a:ext cx="707600" cy="28304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Feb</a:t>
          </a:r>
        </a:p>
      </dsp:txBody>
      <dsp:txXfrm>
        <a:off x="781234" y="277972"/>
        <a:ext cx="424560" cy="283040"/>
      </dsp:txXfrm>
    </dsp:sp>
    <dsp:sp modelId="{6955E34A-4192-4100-9918-2D5EC86FC5FB}">
      <dsp:nvSpPr>
        <dsp:cNvPr id="0" name=""/>
        <dsp:cNvSpPr/>
      </dsp:nvSpPr>
      <dsp:spPr>
        <a:xfrm>
          <a:off x="1276554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Mar</a:t>
          </a:r>
        </a:p>
      </dsp:txBody>
      <dsp:txXfrm>
        <a:off x="1418074" y="277972"/>
        <a:ext cx="424560" cy="283040"/>
      </dsp:txXfrm>
    </dsp:sp>
    <dsp:sp modelId="{E5EA7C5C-87F2-495D-AC54-24CB40897B76}">
      <dsp:nvSpPr>
        <dsp:cNvPr id="0" name=""/>
        <dsp:cNvSpPr/>
      </dsp:nvSpPr>
      <dsp:spPr>
        <a:xfrm>
          <a:off x="1913394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Apr</a:t>
          </a:r>
        </a:p>
      </dsp:txBody>
      <dsp:txXfrm>
        <a:off x="2054914" y="277972"/>
        <a:ext cx="424560" cy="283040"/>
      </dsp:txXfrm>
    </dsp:sp>
    <dsp:sp modelId="{BEB79564-C29A-4C91-A4D3-436BD8386224}">
      <dsp:nvSpPr>
        <dsp:cNvPr id="0" name=""/>
        <dsp:cNvSpPr/>
      </dsp:nvSpPr>
      <dsp:spPr>
        <a:xfrm>
          <a:off x="2550234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May</a:t>
          </a:r>
        </a:p>
      </dsp:txBody>
      <dsp:txXfrm>
        <a:off x="2691754" y="277972"/>
        <a:ext cx="424560" cy="283040"/>
      </dsp:txXfrm>
    </dsp:sp>
    <dsp:sp modelId="{923F10D3-FD64-49E6-A49F-99ED1D3EAF91}">
      <dsp:nvSpPr>
        <dsp:cNvPr id="0" name=""/>
        <dsp:cNvSpPr/>
      </dsp:nvSpPr>
      <dsp:spPr>
        <a:xfrm>
          <a:off x="3187075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Jun</a:t>
          </a:r>
        </a:p>
      </dsp:txBody>
      <dsp:txXfrm>
        <a:off x="3328595" y="277972"/>
        <a:ext cx="424560" cy="283040"/>
      </dsp:txXfrm>
    </dsp:sp>
    <dsp:sp modelId="{8891C939-319F-4412-8451-19CF5AC17FA5}">
      <dsp:nvSpPr>
        <dsp:cNvPr id="0" name=""/>
        <dsp:cNvSpPr/>
      </dsp:nvSpPr>
      <dsp:spPr>
        <a:xfrm>
          <a:off x="3823915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Jul</a:t>
          </a:r>
        </a:p>
      </dsp:txBody>
      <dsp:txXfrm>
        <a:off x="3965435" y="277972"/>
        <a:ext cx="424560" cy="283040"/>
      </dsp:txXfrm>
    </dsp:sp>
    <dsp:sp modelId="{AAEABA2F-4F16-4EAA-9B09-2E2C836F5290}">
      <dsp:nvSpPr>
        <dsp:cNvPr id="0" name=""/>
        <dsp:cNvSpPr/>
      </dsp:nvSpPr>
      <dsp:spPr>
        <a:xfrm>
          <a:off x="4460755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Aug</a:t>
          </a:r>
        </a:p>
      </dsp:txBody>
      <dsp:txXfrm>
        <a:off x="4602275" y="277972"/>
        <a:ext cx="424560" cy="283040"/>
      </dsp:txXfrm>
    </dsp:sp>
    <dsp:sp modelId="{5D35AF83-2B1E-42EC-8F5B-6B943BBB307C}">
      <dsp:nvSpPr>
        <dsp:cNvPr id="0" name=""/>
        <dsp:cNvSpPr/>
      </dsp:nvSpPr>
      <dsp:spPr>
        <a:xfrm>
          <a:off x="5097596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Sep</a:t>
          </a:r>
        </a:p>
      </dsp:txBody>
      <dsp:txXfrm>
        <a:off x="5239116" y="277972"/>
        <a:ext cx="424560" cy="283040"/>
      </dsp:txXfrm>
    </dsp:sp>
    <dsp:sp modelId="{8EF574EB-424A-4073-A856-672FDDD8F5D7}">
      <dsp:nvSpPr>
        <dsp:cNvPr id="0" name=""/>
        <dsp:cNvSpPr/>
      </dsp:nvSpPr>
      <dsp:spPr>
        <a:xfrm>
          <a:off x="5734436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Oct</a:t>
          </a:r>
        </a:p>
      </dsp:txBody>
      <dsp:txXfrm>
        <a:off x="5875956" y="277972"/>
        <a:ext cx="424560" cy="283040"/>
      </dsp:txXfrm>
    </dsp:sp>
    <dsp:sp modelId="{39C8ECF4-431B-4655-B825-D28C2145D216}">
      <dsp:nvSpPr>
        <dsp:cNvPr id="0" name=""/>
        <dsp:cNvSpPr/>
      </dsp:nvSpPr>
      <dsp:spPr>
        <a:xfrm>
          <a:off x="6371276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Nov</a:t>
          </a:r>
        </a:p>
      </dsp:txBody>
      <dsp:txXfrm>
        <a:off x="6512796" y="277972"/>
        <a:ext cx="424560" cy="283040"/>
      </dsp:txXfrm>
    </dsp:sp>
    <dsp:sp modelId="{A780FD6C-9E64-47FA-AA8C-DA3CC7710160}">
      <dsp:nvSpPr>
        <dsp:cNvPr id="0" name=""/>
        <dsp:cNvSpPr/>
      </dsp:nvSpPr>
      <dsp:spPr>
        <a:xfrm>
          <a:off x="7008116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Dec</a:t>
          </a:r>
        </a:p>
      </dsp:txBody>
      <dsp:txXfrm>
        <a:off x="7149636" y="277972"/>
        <a:ext cx="424560" cy="2830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80EE0-5F06-4FB9-AC67-B38172DF2DA4}">
      <dsp:nvSpPr>
        <dsp:cNvPr id="0" name=""/>
        <dsp:cNvSpPr/>
      </dsp:nvSpPr>
      <dsp:spPr>
        <a:xfrm>
          <a:off x="2873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Jan</a:t>
          </a:r>
        </a:p>
      </dsp:txBody>
      <dsp:txXfrm>
        <a:off x="144393" y="277972"/>
        <a:ext cx="424560" cy="283040"/>
      </dsp:txXfrm>
    </dsp:sp>
    <dsp:sp modelId="{08508889-608F-42BF-BFCE-1BAC465F3B8D}">
      <dsp:nvSpPr>
        <dsp:cNvPr id="0" name=""/>
        <dsp:cNvSpPr/>
      </dsp:nvSpPr>
      <dsp:spPr>
        <a:xfrm>
          <a:off x="639714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Feb</a:t>
          </a:r>
        </a:p>
      </dsp:txBody>
      <dsp:txXfrm>
        <a:off x="781234" y="277972"/>
        <a:ext cx="424560" cy="283040"/>
      </dsp:txXfrm>
    </dsp:sp>
    <dsp:sp modelId="{6955E34A-4192-4100-9918-2D5EC86FC5FB}">
      <dsp:nvSpPr>
        <dsp:cNvPr id="0" name=""/>
        <dsp:cNvSpPr/>
      </dsp:nvSpPr>
      <dsp:spPr>
        <a:xfrm>
          <a:off x="1276554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Mar</a:t>
          </a:r>
        </a:p>
      </dsp:txBody>
      <dsp:txXfrm>
        <a:off x="1418074" y="277972"/>
        <a:ext cx="424560" cy="283040"/>
      </dsp:txXfrm>
    </dsp:sp>
    <dsp:sp modelId="{E5EA7C5C-87F2-495D-AC54-24CB40897B76}">
      <dsp:nvSpPr>
        <dsp:cNvPr id="0" name=""/>
        <dsp:cNvSpPr/>
      </dsp:nvSpPr>
      <dsp:spPr>
        <a:xfrm>
          <a:off x="1913394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Apr</a:t>
          </a:r>
        </a:p>
      </dsp:txBody>
      <dsp:txXfrm>
        <a:off x="2054914" y="277972"/>
        <a:ext cx="424560" cy="283040"/>
      </dsp:txXfrm>
    </dsp:sp>
    <dsp:sp modelId="{BEB79564-C29A-4C91-A4D3-436BD8386224}">
      <dsp:nvSpPr>
        <dsp:cNvPr id="0" name=""/>
        <dsp:cNvSpPr/>
      </dsp:nvSpPr>
      <dsp:spPr>
        <a:xfrm>
          <a:off x="2550234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May</a:t>
          </a:r>
        </a:p>
      </dsp:txBody>
      <dsp:txXfrm>
        <a:off x="2691754" y="277972"/>
        <a:ext cx="424560" cy="283040"/>
      </dsp:txXfrm>
    </dsp:sp>
    <dsp:sp modelId="{923F10D3-FD64-49E6-A49F-99ED1D3EAF91}">
      <dsp:nvSpPr>
        <dsp:cNvPr id="0" name=""/>
        <dsp:cNvSpPr/>
      </dsp:nvSpPr>
      <dsp:spPr>
        <a:xfrm>
          <a:off x="3187075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Jun</a:t>
          </a:r>
        </a:p>
      </dsp:txBody>
      <dsp:txXfrm>
        <a:off x="3328595" y="277972"/>
        <a:ext cx="424560" cy="283040"/>
      </dsp:txXfrm>
    </dsp:sp>
    <dsp:sp modelId="{8891C939-319F-4412-8451-19CF5AC17FA5}">
      <dsp:nvSpPr>
        <dsp:cNvPr id="0" name=""/>
        <dsp:cNvSpPr/>
      </dsp:nvSpPr>
      <dsp:spPr>
        <a:xfrm>
          <a:off x="3823915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Jul</a:t>
          </a:r>
        </a:p>
      </dsp:txBody>
      <dsp:txXfrm>
        <a:off x="3965435" y="277972"/>
        <a:ext cx="424560" cy="283040"/>
      </dsp:txXfrm>
    </dsp:sp>
    <dsp:sp modelId="{AAEABA2F-4F16-4EAA-9B09-2E2C836F5290}">
      <dsp:nvSpPr>
        <dsp:cNvPr id="0" name=""/>
        <dsp:cNvSpPr/>
      </dsp:nvSpPr>
      <dsp:spPr>
        <a:xfrm>
          <a:off x="4460755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Aug</a:t>
          </a:r>
        </a:p>
      </dsp:txBody>
      <dsp:txXfrm>
        <a:off x="4602275" y="277972"/>
        <a:ext cx="424560" cy="283040"/>
      </dsp:txXfrm>
    </dsp:sp>
    <dsp:sp modelId="{5D35AF83-2B1E-42EC-8F5B-6B943BBB307C}">
      <dsp:nvSpPr>
        <dsp:cNvPr id="0" name=""/>
        <dsp:cNvSpPr/>
      </dsp:nvSpPr>
      <dsp:spPr>
        <a:xfrm>
          <a:off x="5097596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Sep</a:t>
          </a:r>
        </a:p>
      </dsp:txBody>
      <dsp:txXfrm>
        <a:off x="5239116" y="277972"/>
        <a:ext cx="424560" cy="283040"/>
      </dsp:txXfrm>
    </dsp:sp>
    <dsp:sp modelId="{8EF574EB-424A-4073-A856-672FDDD8F5D7}">
      <dsp:nvSpPr>
        <dsp:cNvPr id="0" name=""/>
        <dsp:cNvSpPr/>
      </dsp:nvSpPr>
      <dsp:spPr>
        <a:xfrm>
          <a:off x="5734436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Oct</a:t>
          </a:r>
        </a:p>
      </dsp:txBody>
      <dsp:txXfrm>
        <a:off x="5875956" y="277972"/>
        <a:ext cx="424560" cy="283040"/>
      </dsp:txXfrm>
    </dsp:sp>
    <dsp:sp modelId="{39C8ECF4-431B-4655-B825-D28C2145D216}">
      <dsp:nvSpPr>
        <dsp:cNvPr id="0" name=""/>
        <dsp:cNvSpPr/>
      </dsp:nvSpPr>
      <dsp:spPr>
        <a:xfrm>
          <a:off x="6371276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Nov</a:t>
          </a:r>
        </a:p>
      </dsp:txBody>
      <dsp:txXfrm>
        <a:off x="6512796" y="277972"/>
        <a:ext cx="424560" cy="283040"/>
      </dsp:txXfrm>
    </dsp:sp>
    <dsp:sp modelId="{A780FD6C-9E64-47FA-AA8C-DA3CC7710160}">
      <dsp:nvSpPr>
        <dsp:cNvPr id="0" name=""/>
        <dsp:cNvSpPr/>
      </dsp:nvSpPr>
      <dsp:spPr>
        <a:xfrm>
          <a:off x="7008116" y="277972"/>
          <a:ext cx="707600" cy="283040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Dec</a:t>
          </a:r>
        </a:p>
      </dsp:txBody>
      <dsp:txXfrm>
        <a:off x="7149636" y="277972"/>
        <a:ext cx="424560" cy="2830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80EE0-5F06-4FB9-AC67-B38172DF2DA4}">
      <dsp:nvSpPr>
        <dsp:cNvPr id="0" name=""/>
        <dsp:cNvSpPr/>
      </dsp:nvSpPr>
      <dsp:spPr>
        <a:xfrm>
          <a:off x="2873" y="277972"/>
          <a:ext cx="707600" cy="28304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Jan</a:t>
          </a:r>
        </a:p>
      </dsp:txBody>
      <dsp:txXfrm>
        <a:off x="144393" y="277972"/>
        <a:ext cx="424560" cy="283040"/>
      </dsp:txXfrm>
    </dsp:sp>
    <dsp:sp modelId="{08508889-608F-42BF-BFCE-1BAC465F3B8D}">
      <dsp:nvSpPr>
        <dsp:cNvPr id="0" name=""/>
        <dsp:cNvSpPr/>
      </dsp:nvSpPr>
      <dsp:spPr>
        <a:xfrm>
          <a:off x="639714" y="277972"/>
          <a:ext cx="707600" cy="28304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Feb</a:t>
          </a:r>
        </a:p>
      </dsp:txBody>
      <dsp:txXfrm>
        <a:off x="781234" y="277972"/>
        <a:ext cx="424560" cy="283040"/>
      </dsp:txXfrm>
    </dsp:sp>
    <dsp:sp modelId="{6955E34A-4192-4100-9918-2D5EC86FC5FB}">
      <dsp:nvSpPr>
        <dsp:cNvPr id="0" name=""/>
        <dsp:cNvSpPr/>
      </dsp:nvSpPr>
      <dsp:spPr>
        <a:xfrm>
          <a:off x="1276554" y="277972"/>
          <a:ext cx="707600" cy="28304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Mar</a:t>
          </a:r>
        </a:p>
      </dsp:txBody>
      <dsp:txXfrm>
        <a:off x="1418074" y="277972"/>
        <a:ext cx="424560" cy="283040"/>
      </dsp:txXfrm>
    </dsp:sp>
    <dsp:sp modelId="{E5EA7C5C-87F2-495D-AC54-24CB40897B76}">
      <dsp:nvSpPr>
        <dsp:cNvPr id="0" name=""/>
        <dsp:cNvSpPr/>
      </dsp:nvSpPr>
      <dsp:spPr>
        <a:xfrm>
          <a:off x="1913394" y="277972"/>
          <a:ext cx="707600" cy="28304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Apr</a:t>
          </a:r>
        </a:p>
      </dsp:txBody>
      <dsp:txXfrm>
        <a:off x="2054914" y="277972"/>
        <a:ext cx="424560" cy="283040"/>
      </dsp:txXfrm>
    </dsp:sp>
    <dsp:sp modelId="{BEB79564-C29A-4C91-A4D3-436BD8386224}">
      <dsp:nvSpPr>
        <dsp:cNvPr id="0" name=""/>
        <dsp:cNvSpPr/>
      </dsp:nvSpPr>
      <dsp:spPr>
        <a:xfrm>
          <a:off x="2550234" y="277972"/>
          <a:ext cx="707600" cy="28304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May</a:t>
          </a:r>
        </a:p>
      </dsp:txBody>
      <dsp:txXfrm>
        <a:off x="2691754" y="277972"/>
        <a:ext cx="424560" cy="283040"/>
      </dsp:txXfrm>
    </dsp:sp>
    <dsp:sp modelId="{923F10D3-FD64-49E6-A49F-99ED1D3EAF91}">
      <dsp:nvSpPr>
        <dsp:cNvPr id="0" name=""/>
        <dsp:cNvSpPr/>
      </dsp:nvSpPr>
      <dsp:spPr>
        <a:xfrm>
          <a:off x="3187075" y="277972"/>
          <a:ext cx="707600" cy="28304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Jun</a:t>
          </a:r>
        </a:p>
      </dsp:txBody>
      <dsp:txXfrm>
        <a:off x="3328595" y="277972"/>
        <a:ext cx="424560" cy="283040"/>
      </dsp:txXfrm>
    </dsp:sp>
    <dsp:sp modelId="{8891C939-319F-4412-8451-19CF5AC17FA5}">
      <dsp:nvSpPr>
        <dsp:cNvPr id="0" name=""/>
        <dsp:cNvSpPr/>
      </dsp:nvSpPr>
      <dsp:spPr>
        <a:xfrm>
          <a:off x="3823915" y="277972"/>
          <a:ext cx="707600" cy="28304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Jul</a:t>
          </a:r>
        </a:p>
      </dsp:txBody>
      <dsp:txXfrm>
        <a:off x="3965435" y="277972"/>
        <a:ext cx="424560" cy="283040"/>
      </dsp:txXfrm>
    </dsp:sp>
    <dsp:sp modelId="{AAEABA2F-4F16-4EAA-9B09-2E2C836F5290}">
      <dsp:nvSpPr>
        <dsp:cNvPr id="0" name=""/>
        <dsp:cNvSpPr/>
      </dsp:nvSpPr>
      <dsp:spPr>
        <a:xfrm>
          <a:off x="4460755" y="277972"/>
          <a:ext cx="707600" cy="28304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Aug</a:t>
          </a:r>
        </a:p>
      </dsp:txBody>
      <dsp:txXfrm>
        <a:off x="4602275" y="277972"/>
        <a:ext cx="424560" cy="283040"/>
      </dsp:txXfrm>
    </dsp:sp>
    <dsp:sp modelId="{5D35AF83-2B1E-42EC-8F5B-6B943BBB307C}">
      <dsp:nvSpPr>
        <dsp:cNvPr id="0" name=""/>
        <dsp:cNvSpPr/>
      </dsp:nvSpPr>
      <dsp:spPr>
        <a:xfrm>
          <a:off x="5097596" y="277972"/>
          <a:ext cx="707600" cy="28304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Sep</a:t>
          </a:r>
        </a:p>
      </dsp:txBody>
      <dsp:txXfrm>
        <a:off x="5239116" y="277972"/>
        <a:ext cx="424560" cy="283040"/>
      </dsp:txXfrm>
    </dsp:sp>
    <dsp:sp modelId="{8EF574EB-424A-4073-A856-672FDDD8F5D7}">
      <dsp:nvSpPr>
        <dsp:cNvPr id="0" name=""/>
        <dsp:cNvSpPr/>
      </dsp:nvSpPr>
      <dsp:spPr>
        <a:xfrm>
          <a:off x="5734436" y="277972"/>
          <a:ext cx="707600" cy="28304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Oct</a:t>
          </a:r>
        </a:p>
      </dsp:txBody>
      <dsp:txXfrm>
        <a:off x="5875956" y="277972"/>
        <a:ext cx="424560" cy="283040"/>
      </dsp:txXfrm>
    </dsp:sp>
    <dsp:sp modelId="{39C8ECF4-431B-4655-B825-D28C2145D216}">
      <dsp:nvSpPr>
        <dsp:cNvPr id="0" name=""/>
        <dsp:cNvSpPr/>
      </dsp:nvSpPr>
      <dsp:spPr>
        <a:xfrm>
          <a:off x="6371276" y="277972"/>
          <a:ext cx="707600" cy="28304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Nov</a:t>
          </a:r>
        </a:p>
      </dsp:txBody>
      <dsp:txXfrm>
        <a:off x="6512796" y="277972"/>
        <a:ext cx="424560" cy="283040"/>
      </dsp:txXfrm>
    </dsp:sp>
    <dsp:sp modelId="{A780FD6C-9E64-47FA-AA8C-DA3CC7710160}">
      <dsp:nvSpPr>
        <dsp:cNvPr id="0" name=""/>
        <dsp:cNvSpPr/>
      </dsp:nvSpPr>
      <dsp:spPr>
        <a:xfrm>
          <a:off x="7008116" y="277972"/>
          <a:ext cx="707600" cy="283040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Dec</a:t>
          </a:r>
        </a:p>
      </dsp:txBody>
      <dsp:txXfrm>
        <a:off x="7149636" y="277972"/>
        <a:ext cx="424560" cy="283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5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5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8F5EFD3-DCA2-4EAA-9EE0-1B81E6D38DA2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49375" y="1162050"/>
            <a:ext cx="4183063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3"/>
            <a:ext cx="5505450" cy="3660458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601BECA-E095-4DB3-A569-547F0757A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23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4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40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49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44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65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56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dirty="0"/>
              <a:t>Defined as: Triage Ratio = Triage Level 1 + 2 / Triage Level 4 + 5</a:t>
            </a:r>
          </a:p>
          <a:p>
            <a:r>
              <a:rPr lang="en-US" dirty="0"/>
              <a:t>Triage Ratio Values: </a:t>
            </a:r>
          </a:p>
          <a:p>
            <a:r>
              <a:rPr lang="en-US" dirty="0"/>
              <a:t>Jan: 2.11</a:t>
            </a:r>
          </a:p>
          <a:p>
            <a:r>
              <a:rPr lang="en-US" dirty="0"/>
              <a:t>Feb: 2.11</a:t>
            </a:r>
          </a:p>
          <a:p>
            <a:r>
              <a:rPr lang="en-US" dirty="0"/>
              <a:t>Mar: 1.96</a:t>
            </a:r>
          </a:p>
          <a:p>
            <a:r>
              <a:rPr lang="en-US" dirty="0"/>
              <a:t>Apr: 3.02</a:t>
            </a:r>
          </a:p>
          <a:p>
            <a:r>
              <a:rPr lang="en-US" dirty="0"/>
              <a:t>May: 2.81</a:t>
            </a:r>
          </a:p>
          <a:p>
            <a:r>
              <a:rPr lang="en-US" dirty="0"/>
              <a:t>Jun: 2.67</a:t>
            </a:r>
          </a:p>
          <a:p>
            <a:r>
              <a:rPr lang="en-US" dirty="0"/>
              <a:t>Jul: 2.43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48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dirty="0"/>
              <a:t>Defined as: Triage Ratio = Triage Level 1 + 2 / Triage Level 4 + 5</a:t>
            </a:r>
          </a:p>
          <a:p>
            <a:r>
              <a:rPr lang="en-US" dirty="0"/>
              <a:t>Triage Ratio Values: </a:t>
            </a:r>
          </a:p>
          <a:p>
            <a:r>
              <a:rPr lang="en-US" dirty="0"/>
              <a:t>Jan: 2.11</a:t>
            </a:r>
          </a:p>
          <a:p>
            <a:r>
              <a:rPr lang="en-US" dirty="0"/>
              <a:t>Feb: 2.11</a:t>
            </a:r>
          </a:p>
          <a:p>
            <a:r>
              <a:rPr lang="en-US" dirty="0"/>
              <a:t>Mar: 1.96</a:t>
            </a:r>
          </a:p>
          <a:p>
            <a:r>
              <a:rPr lang="en-US" dirty="0"/>
              <a:t>Apr: 3.02</a:t>
            </a:r>
          </a:p>
          <a:p>
            <a:r>
              <a:rPr lang="en-US" dirty="0"/>
              <a:t>May: 2.81</a:t>
            </a:r>
          </a:p>
          <a:p>
            <a:r>
              <a:rPr lang="en-US" dirty="0"/>
              <a:t>Jun: 2.67</a:t>
            </a:r>
          </a:p>
          <a:p>
            <a:r>
              <a:rPr lang="en-US" dirty="0"/>
              <a:t>Jul: 2.43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07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Jan to April: 66.1% Decrease</a:t>
            </a:r>
          </a:p>
          <a:p>
            <a:r>
              <a:rPr lang="en-US" sz="1800" dirty="0"/>
              <a:t>April to July: 98.3% Increase</a:t>
            </a:r>
          </a:p>
          <a:p>
            <a:endParaRPr lang="en-US" sz="1800" dirty="0"/>
          </a:p>
          <a:p>
            <a:r>
              <a:rPr lang="en-US" sz="1800" dirty="0"/>
              <a:t>Numbers</a:t>
            </a:r>
          </a:p>
          <a:p>
            <a:r>
              <a:rPr lang="en-US" sz="1800" dirty="0"/>
              <a:t>Jan: 10580</a:t>
            </a:r>
          </a:p>
          <a:p>
            <a:r>
              <a:rPr lang="en-US" sz="1800" dirty="0"/>
              <a:t>April: 3589.7</a:t>
            </a:r>
          </a:p>
          <a:p>
            <a:r>
              <a:rPr lang="en-US" sz="1800" dirty="0"/>
              <a:t>July: 7116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75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67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66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55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2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47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24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87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873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13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693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579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55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41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372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79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34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58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93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76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69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 Discharges: Drop from an average of 3,602 March to 2,212 April discharges) 38.5% drop</a:t>
            </a:r>
          </a:p>
          <a:p>
            <a:r>
              <a:rPr lang="en-US" dirty="0"/>
              <a:t>Dropped from 4,408 in Jan which represents a 50% drop to April</a:t>
            </a:r>
          </a:p>
          <a:p>
            <a:r>
              <a:rPr lang="en-US" dirty="0"/>
              <a:t>Percent Discharged: Decrease from 69% in March to 64% April</a:t>
            </a:r>
          </a:p>
          <a:p>
            <a:endParaRPr lang="en-US" dirty="0"/>
          </a:p>
          <a:p>
            <a:r>
              <a:rPr lang="en-US" b="1" dirty="0"/>
              <a:t>Looking at Jan to April:</a:t>
            </a:r>
          </a:p>
          <a:p>
            <a:r>
              <a:rPr lang="en-US" b="0" dirty="0"/>
              <a:t>Largest Drop: MAIMON decreased by 72.5%</a:t>
            </a:r>
          </a:p>
          <a:p>
            <a:r>
              <a:rPr lang="en-US" b="0" dirty="0"/>
              <a:t>Smallest Drop: JHBMC decreased by 23.3%</a:t>
            </a:r>
          </a:p>
          <a:p>
            <a:endParaRPr lang="en-US" b="0" dirty="0"/>
          </a:p>
          <a:p>
            <a:r>
              <a:rPr lang="en-US" b="1" dirty="0"/>
              <a:t>Looking at January to July:</a:t>
            </a:r>
          </a:p>
          <a:p>
            <a:r>
              <a:rPr lang="en-US" b="0" dirty="0"/>
              <a:t>Largest Drop: MAIMON decreased by 49.8%</a:t>
            </a:r>
          </a:p>
          <a:p>
            <a:r>
              <a:rPr lang="en-US" b="0" dirty="0"/>
              <a:t>Smallest Drop: JHBMC increased by 8.9%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70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1BECA-E095-4DB3-A569-547F0757AE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4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EMF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74138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9038" y="6356350"/>
            <a:ext cx="1253162" cy="365125"/>
          </a:xfrm>
        </p:spPr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3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4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3DE1E-AE24-45E7-A458-47A36F5B8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98E618-F03E-40FF-A5FC-B80845958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597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A65822-3BB9-A34C-A82E-B78D342DF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46ADC8D-4F59-5547-A798-7A7B41D518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FE8B6A-D74C-A148-BDB8-3401996EC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AEA47-7CA7-E14E-9640-6DA3B2FC9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8931E6-D47D-6042-B4EC-FD6809B2F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0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EMF P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EM Foundatio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2"/>
          <a:stretch/>
        </p:blipFill>
        <p:spPr>
          <a:xfrm>
            <a:off x="0" y="0"/>
            <a:ext cx="9144000" cy="57160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5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AEM Foundatio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0"/>
          <a:stretch/>
        </p:blipFill>
        <p:spPr>
          <a:xfrm>
            <a:off x="0" y="0"/>
            <a:ext cx="9144000" cy="5768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3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AEM Foundatio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02"/>
          <a:stretch/>
        </p:blipFill>
        <p:spPr>
          <a:xfrm>
            <a:off x="0" y="0"/>
            <a:ext cx="9144000" cy="5643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4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AEM Foundatio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03"/>
          <a:stretch/>
        </p:blipFill>
        <p:spPr>
          <a:xfrm>
            <a:off x="0" y="0"/>
            <a:ext cx="9144000" cy="5479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4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EM Foundatio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45"/>
          <a:stretch/>
        </p:blipFill>
        <p:spPr>
          <a:xfrm>
            <a:off x="0" y="0"/>
            <a:ext cx="9144000" cy="5620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2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EM Foundatio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7"/>
          <a:stretch/>
        </p:blipFill>
        <p:spPr>
          <a:xfrm>
            <a:off x="0" y="0"/>
            <a:ext cx="9144000" cy="5690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9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AEM Foundatio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31"/>
          <a:stretch/>
        </p:blipFill>
        <p:spPr>
          <a:xfrm>
            <a:off x="0" y="0"/>
            <a:ext cx="9144000" cy="5573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0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AEM Foundatio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9"/>
          <a:stretch/>
        </p:blipFill>
        <p:spPr>
          <a:xfrm>
            <a:off x="0" y="0"/>
            <a:ext cx="9144000" cy="5667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5976D-5DE2-354B-A04A-366661B73D93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8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tle 3 AEM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1"/>
          <a:stretch/>
        </p:blipFill>
        <p:spPr>
          <a:xfrm>
            <a:off x="0" y="0"/>
            <a:ext cx="9144000" cy="612616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5976D-5DE2-354B-A04A-366661B73D93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0A9E1-8368-1447-BC79-45B8A86C63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AAEM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3" r="7735" b="21315"/>
          <a:stretch/>
        </p:blipFill>
        <p:spPr>
          <a:xfrm>
            <a:off x="6553200" y="6283937"/>
            <a:ext cx="2159000" cy="4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4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 descr="AAAEM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521303"/>
            <a:ext cx="1676400" cy="33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947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A4DFA5-5104-E149-925D-D876B8C7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A9236-B9FC-8A44-8560-DACF20C4A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D3B7F-BB05-FC40-930A-851FAA4E1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ADC8D-4F59-5547-A798-7A7B41D518C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38DBC-05A7-6648-8E74-AE2D112C3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3447B-A095-8840-953C-D1AE9C758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931E6-D47D-6042-B4EC-FD6809B2F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3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18" Type="http://schemas.openxmlformats.org/officeDocument/2006/relationships/diagramColors" Target="../diagrams/colors4.xml"/><Relationship Id="rId3" Type="http://schemas.openxmlformats.org/officeDocument/2006/relationships/image" Target="../media/image11.png"/><Relationship Id="rId21" Type="http://schemas.openxmlformats.org/officeDocument/2006/relationships/diagramLayout" Target="../diagrams/layout5.xml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17" Type="http://schemas.openxmlformats.org/officeDocument/2006/relationships/diagramQuickStyle" Target="../diagrams/quickStyle4.xml"/><Relationship Id="rId2" Type="http://schemas.openxmlformats.org/officeDocument/2006/relationships/image" Target="../media/image10.png"/><Relationship Id="rId16" Type="http://schemas.openxmlformats.org/officeDocument/2006/relationships/diagramLayout" Target="../diagrams/layout4.xml"/><Relationship Id="rId20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24" Type="http://schemas.microsoft.com/office/2007/relationships/diagramDrawing" Target="../diagrams/drawing5.xml"/><Relationship Id="rId5" Type="http://schemas.openxmlformats.org/officeDocument/2006/relationships/diagramData" Target="../diagrams/data2.xml"/><Relationship Id="rId15" Type="http://schemas.openxmlformats.org/officeDocument/2006/relationships/diagramData" Target="../diagrams/data4.xml"/><Relationship Id="rId23" Type="http://schemas.openxmlformats.org/officeDocument/2006/relationships/diagramColors" Target="../diagrams/colors5.xml"/><Relationship Id="rId10" Type="http://schemas.openxmlformats.org/officeDocument/2006/relationships/diagramData" Target="../diagrams/data3.xml"/><Relationship Id="rId19" Type="http://schemas.microsoft.com/office/2007/relationships/diagramDrawing" Target="../diagrams/drawing4.xml"/><Relationship Id="rId4" Type="http://schemas.openxmlformats.org/officeDocument/2006/relationships/image" Target="../media/image12.png"/><Relationship Id="rId9" Type="http://schemas.microsoft.com/office/2007/relationships/diagramDrawing" Target="../diagrams/drawing2.xml"/><Relationship Id="rId14" Type="http://schemas.microsoft.com/office/2007/relationships/diagramDrawing" Target="../diagrams/drawing3.xml"/><Relationship Id="rId22" Type="http://schemas.openxmlformats.org/officeDocument/2006/relationships/diagramQuickStyle" Target="../diagrams/quickStyl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9212" y="1958975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i="1" dirty="0"/>
              <a:t>AAAEM / AACEM</a:t>
            </a:r>
            <a:br>
              <a:rPr lang="en-US" sz="4900" b="1" i="1" dirty="0"/>
            </a:br>
            <a:r>
              <a:rPr lang="en-US" sz="4900" b="1" i="1" dirty="0"/>
              <a:t>Annual Benchmark Survey Report</a:t>
            </a:r>
            <a:br>
              <a:rPr lang="en-US" sz="4900" b="1" i="1" dirty="0"/>
            </a:b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081" y="5049672"/>
            <a:ext cx="28407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James Scheulen, PA, MBA</a:t>
            </a:r>
          </a:p>
          <a:p>
            <a:r>
              <a:rPr lang="en-US" sz="1600" b="1" dirty="0"/>
              <a:t>On behalf of the</a:t>
            </a:r>
          </a:p>
          <a:p>
            <a:r>
              <a:rPr lang="en-US" sz="1600" b="1" dirty="0"/>
              <a:t>AAAEM Benchmark Committee</a:t>
            </a:r>
          </a:p>
          <a:p>
            <a:r>
              <a:rPr lang="en-US" sz="1600" b="1" dirty="0"/>
              <a:t>March, 2023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875" y="5070765"/>
            <a:ext cx="2392252" cy="108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1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D69B1E-4103-44F7-B7B0-C8BD69B590FD}"/>
              </a:ext>
            </a:extLst>
          </p:cNvPr>
          <p:cNvSpPr/>
          <p:nvPr/>
        </p:nvSpPr>
        <p:spPr>
          <a:xfrm>
            <a:off x="0" y="-1"/>
            <a:ext cx="9144000" cy="1517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D2665-267A-4105-B955-785415981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366888"/>
            <a:ext cx="9144001" cy="54911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234671-7232-45C5-93A8-D956341179A3}"/>
              </a:ext>
            </a:extLst>
          </p:cNvPr>
          <p:cNvSpPr/>
          <p:nvPr/>
        </p:nvSpPr>
        <p:spPr>
          <a:xfrm>
            <a:off x="433633" y="281802"/>
            <a:ext cx="87103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Queuing Theory: 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Matching fixed resources with unscheduled demand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87B5AD-3FDD-4CC6-B968-C4434411E527}"/>
              </a:ext>
            </a:extLst>
          </p:cNvPr>
          <p:cNvCxnSpPr/>
          <p:nvPr/>
        </p:nvCxnSpPr>
        <p:spPr>
          <a:xfrm>
            <a:off x="1" y="1366888"/>
            <a:ext cx="91439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A7F665C-A2C6-4A73-A5F4-407E7B98A2A9}"/>
              </a:ext>
            </a:extLst>
          </p:cNvPr>
          <p:cNvSpPr txBox="1">
            <a:spLocks/>
          </p:cNvSpPr>
          <p:nvPr/>
        </p:nvSpPr>
        <p:spPr>
          <a:xfrm>
            <a:off x="296944" y="1936242"/>
            <a:ext cx="5269584" cy="4613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Utilization Tipping Point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dirty="0">
                <a:solidFill>
                  <a:schemeClr val="tx2"/>
                </a:solidFill>
              </a:rPr>
              <a:t>NOT High ED Volume and LOS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Inpatient </a:t>
            </a:r>
            <a:r>
              <a:rPr lang="en-US" sz="2400" b="1" dirty="0">
                <a:solidFill>
                  <a:schemeClr val="tx2"/>
                </a:solidFill>
              </a:rPr>
              <a:t>Occupancy = Queues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Boarding in ED, PACU, Other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23BA3B-2B1C-466E-89DF-C6D1F6D59760}"/>
              </a:ext>
            </a:extLst>
          </p:cNvPr>
          <p:cNvCxnSpPr>
            <a:cxnSpLocks/>
          </p:cNvCxnSpPr>
          <p:nvPr/>
        </p:nvCxnSpPr>
        <p:spPr>
          <a:xfrm>
            <a:off x="7079530" y="1624685"/>
            <a:ext cx="0" cy="37563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A082493-9664-456C-866D-EB2AE64488D8}"/>
              </a:ext>
            </a:extLst>
          </p:cNvPr>
          <p:cNvCxnSpPr>
            <a:cxnSpLocks/>
          </p:cNvCxnSpPr>
          <p:nvPr/>
        </p:nvCxnSpPr>
        <p:spPr>
          <a:xfrm>
            <a:off x="7117236" y="2501807"/>
            <a:ext cx="34879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5B89FAB-4B07-4CD1-8A14-CA0EF40BCDE2}"/>
              </a:ext>
            </a:extLst>
          </p:cNvPr>
          <p:cNvCxnSpPr>
            <a:cxnSpLocks/>
          </p:cNvCxnSpPr>
          <p:nvPr/>
        </p:nvCxnSpPr>
        <p:spPr>
          <a:xfrm flipV="1">
            <a:off x="7466028" y="2501808"/>
            <a:ext cx="28280" cy="8258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344F517-904A-42B7-9CA5-52E9D66E5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47" y="1436312"/>
            <a:ext cx="7828840" cy="527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1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59CFFB7-1577-462A-BD29-55EF9CA25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0775"/>
            <a:ext cx="9144000" cy="54380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120820-6485-4AF1-9B60-905F9D42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knew last year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76D6EA6-5238-42D2-8D5B-D3CF66FC8186}"/>
              </a:ext>
            </a:extLst>
          </p:cNvPr>
          <p:cNvCxnSpPr/>
          <p:nvPr/>
        </p:nvCxnSpPr>
        <p:spPr>
          <a:xfrm>
            <a:off x="4125950" y="3612795"/>
            <a:ext cx="0" cy="9032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93AC038-0187-406E-BB2A-3851814E8153}"/>
              </a:ext>
            </a:extLst>
          </p:cNvPr>
          <p:cNvCxnSpPr/>
          <p:nvPr/>
        </p:nvCxnSpPr>
        <p:spPr>
          <a:xfrm>
            <a:off x="4936274" y="3116567"/>
            <a:ext cx="0" cy="9032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2A68257-EC9A-45A0-9567-555B29412DE1}"/>
              </a:ext>
            </a:extLst>
          </p:cNvPr>
          <p:cNvSpPr txBox="1"/>
          <p:nvPr/>
        </p:nvSpPr>
        <p:spPr>
          <a:xfrm>
            <a:off x="3545325" y="2942291"/>
            <a:ext cx="1056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Peak loss</a:t>
            </a:r>
          </a:p>
          <a:p>
            <a:pPr algn="ctr"/>
            <a:r>
              <a:rPr lang="en-US" sz="1600" b="1" dirty="0"/>
              <a:t>April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667B69-53E3-48A6-9099-3194B0D59014}"/>
              </a:ext>
            </a:extLst>
          </p:cNvPr>
          <p:cNvSpPr txBox="1"/>
          <p:nvPr/>
        </p:nvSpPr>
        <p:spPr>
          <a:xfrm>
            <a:off x="4412322" y="2367907"/>
            <a:ext cx="966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Recovery</a:t>
            </a:r>
          </a:p>
          <a:p>
            <a:pPr algn="ctr"/>
            <a:r>
              <a:rPr lang="en-US" sz="1600" b="1" dirty="0"/>
              <a:t>July 2020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4BDD5B-DA8D-445E-9F56-E1A55E5E3701}"/>
              </a:ext>
            </a:extLst>
          </p:cNvPr>
          <p:cNvCxnSpPr/>
          <p:nvPr/>
        </p:nvCxnSpPr>
        <p:spPr>
          <a:xfrm>
            <a:off x="7155175" y="3075441"/>
            <a:ext cx="0" cy="9032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143641A-441F-47D8-BF5D-A7D58730CBF4}"/>
              </a:ext>
            </a:extLst>
          </p:cNvPr>
          <p:cNvSpPr txBox="1"/>
          <p:nvPr/>
        </p:nvSpPr>
        <p:spPr>
          <a:xfrm>
            <a:off x="6567282" y="2244444"/>
            <a:ext cx="1090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1 year</a:t>
            </a:r>
          </a:p>
          <a:p>
            <a:pPr algn="ctr"/>
            <a:r>
              <a:rPr lang="en-US" sz="1600" b="1" dirty="0"/>
              <a:t>Since peak</a:t>
            </a:r>
          </a:p>
          <a:p>
            <a:pPr algn="ctr"/>
            <a:r>
              <a:rPr lang="en-US" sz="1600" b="1" dirty="0"/>
              <a:t>April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80BB4-9FD0-4590-9670-CBDFF07B77A9}"/>
              </a:ext>
            </a:extLst>
          </p:cNvPr>
          <p:cNvSpPr txBox="1"/>
          <p:nvPr/>
        </p:nvSpPr>
        <p:spPr>
          <a:xfrm>
            <a:off x="3700268" y="5080036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3,360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2DAA7F-09E1-4B5C-B291-5D75759DE8E2}"/>
              </a:ext>
            </a:extLst>
          </p:cNvPr>
          <p:cNvSpPr txBox="1"/>
          <p:nvPr/>
        </p:nvSpPr>
        <p:spPr>
          <a:xfrm>
            <a:off x="4580247" y="4406407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5,134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E7F18B-69AE-4C5B-9846-F987D5EDA9D9}"/>
              </a:ext>
            </a:extLst>
          </p:cNvPr>
          <p:cNvSpPr txBox="1"/>
          <p:nvPr/>
        </p:nvSpPr>
        <p:spPr>
          <a:xfrm>
            <a:off x="6808396" y="4221741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5,312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220E6E-7C56-4E11-92EA-BE8F5BB2141F}"/>
              </a:ext>
            </a:extLst>
          </p:cNvPr>
          <p:cNvSpPr txBox="1"/>
          <p:nvPr/>
        </p:nvSpPr>
        <p:spPr>
          <a:xfrm>
            <a:off x="1013791" y="1962359"/>
            <a:ext cx="2117690" cy="11130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142240" rIns="142240" bIns="142240" numCol="1" spcCol="1270" anchor="b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Pre-COVID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i="1" kern="1200" dirty="0">
                <a:solidFill>
                  <a:schemeClr val="accent1">
                    <a:lumMod val="75000"/>
                  </a:schemeClr>
                </a:solidFill>
              </a:rPr>
              <a:t>Jan 2019 thru Dec 2019</a:t>
            </a:r>
            <a:endParaRPr lang="en-US" sz="2000" b="1" i="1" kern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AE3C5CC-CF09-4FCF-9CE6-17BEC9AD21BC}"/>
              </a:ext>
            </a:extLst>
          </p:cNvPr>
          <p:cNvCxnSpPr>
            <a:cxnSpLocks/>
          </p:cNvCxnSpPr>
          <p:nvPr/>
        </p:nvCxnSpPr>
        <p:spPr>
          <a:xfrm>
            <a:off x="1988824" y="2977375"/>
            <a:ext cx="1044308" cy="9032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3086082-1354-472F-B674-B4ED57250386}"/>
              </a:ext>
            </a:extLst>
          </p:cNvPr>
          <p:cNvCxnSpPr>
            <a:cxnSpLocks/>
          </p:cNvCxnSpPr>
          <p:nvPr/>
        </p:nvCxnSpPr>
        <p:spPr>
          <a:xfrm flipH="1">
            <a:off x="702527" y="2977375"/>
            <a:ext cx="1286297" cy="8621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688EF5D-9F79-49C6-9651-FF5EFAE6A552}"/>
              </a:ext>
            </a:extLst>
          </p:cNvPr>
          <p:cNvSpPr txBox="1"/>
          <p:nvPr/>
        </p:nvSpPr>
        <p:spPr>
          <a:xfrm>
            <a:off x="8158896" y="2178557"/>
            <a:ext cx="966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Recovery</a:t>
            </a:r>
          </a:p>
          <a:p>
            <a:pPr algn="ctr"/>
            <a:r>
              <a:rPr lang="en-US" sz="1600" b="1" dirty="0"/>
              <a:t>Dec 2021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7504CE-5FAB-48FB-9C10-9DF1F342C29C}"/>
              </a:ext>
            </a:extLst>
          </p:cNvPr>
          <p:cNvCxnSpPr>
            <a:cxnSpLocks/>
          </p:cNvCxnSpPr>
          <p:nvPr/>
        </p:nvCxnSpPr>
        <p:spPr>
          <a:xfrm>
            <a:off x="3408554" y="2518900"/>
            <a:ext cx="0" cy="12462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CB1C111-49E4-4DB2-B82A-6C4F1600619E}"/>
              </a:ext>
            </a:extLst>
          </p:cNvPr>
          <p:cNvSpPr txBox="1"/>
          <p:nvPr/>
        </p:nvSpPr>
        <p:spPr>
          <a:xfrm>
            <a:off x="2751193" y="1847185"/>
            <a:ext cx="1310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January 2020</a:t>
            </a:r>
          </a:p>
          <a:p>
            <a:pPr algn="ctr"/>
            <a:r>
              <a:rPr lang="en-US" sz="1600" b="1" dirty="0"/>
              <a:t>6126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F692329-CDC5-48CD-851C-BD9CF51A0DC2}"/>
              </a:ext>
            </a:extLst>
          </p:cNvPr>
          <p:cNvCxnSpPr>
            <a:cxnSpLocks/>
          </p:cNvCxnSpPr>
          <p:nvPr/>
        </p:nvCxnSpPr>
        <p:spPr>
          <a:xfrm>
            <a:off x="8797500" y="2752494"/>
            <a:ext cx="11963" cy="10870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6BA9CBE-4C7C-407E-AFFE-63B5CC613F28}"/>
              </a:ext>
            </a:extLst>
          </p:cNvPr>
          <p:cNvSpPr txBox="1"/>
          <p:nvPr/>
        </p:nvSpPr>
        <p:spPr>
          <a:xfrm>
            <a:off x="248231" y="334240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5,803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228FF0-194C-425D-BF88-6D2B6BFAF88F}"/>
              </a:ext>
            </a:extLst>
          </p:cNvPr>
          <p:cNvSpPr txBox="1"/>
          <p:nvPr/>
        </p:nvSpPr>
        <p:spPr>
          <a:xfrm>
            <a:off x="8441473" y="422589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5,708</a:t>
            </a:r>
          </a:p>
        </p:txBody>
      </p:sp>
    </p:spTree>
    <p:extLst>
      <p:ext uri="{BB962C8B-B14F-4D97-AF65-F5344CB8AC3E}">
        <p14:creationId xmlns:p14="http://schemas.microsoft.com/office/powerpoint/2010/main" val="1596654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EF4BE4-B82B-432A-A55B-AA9D68D8E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2" y="1300774"/>
            <a:ext cx="9036143" cy="5557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120820-6485-4AF1-9B60-905F9D423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98" y="170611"/>
            <a:ext cx="8229600" cy="1143000"/>
          </a:xfrm>
        </p:spPr>
        <p:txBody>
          <a:bodyPr/>
          <a:lstStyle/>
          <a:p>
            <a:r>
              <a:rPr lang="en-US" dirty="0"/>
              <a:t>What we know now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76D6EA6-5238-42D2-8D5B-D3CF66FC8186}"/>
              </a:ext>
            </a:extLst>
          </p:cNvPr>
          <p:cNvCxnSpPr/>
          <p:nvPr/>
        </p:nvCxnSpPr>
        <p:spPr>
          <a:xfrm>
            <a:off x="3324672" y="3765195"/>
            <a:ext cx="0" cy="9032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93AC038-0187-406E-BB2A-3851814E8153}"/>
              </a:ext>
            </a:extLst>
          </p:cNvPr>
          <p:cNvCxnSpPr>
            <a:cxnSpLocks/>
          </p:cNvCxnSpPr>
          <p:nvPr/>
        </p:nvCxnSpPr>
        <p:spPr>
          <a:xfrm>
            <a:off x="4182129" y="2861946"/>
            <a:ext cx="0" cy="14743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2A68257-EC9A-45A0-9567-555B29412DE1}"/>
              </a:ext>
            </a:extLst>
          </p:cNvPr>
          <p:cNvSpPr txBox="1"/>
          <p:nvPr/>
        </p:nvSpPr>
        <p:spPr>
          <a:xfrm>
            <a:off x="2820096" y="3021544"/>
            <a:ext cx="1056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Peak loss</a:t>
            </a:r>
          </a:p>
          <a:p>
            <a:pPr algn="ctr"/>
            <a:r>
              <a:rPr lang="en-US" sz="1600" b="1" dirty="0"/>
              <a:t>April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667B69-53E3-48A6-9099-3194B0D59014}"/>
              </a:ext>
            </a:extLst>
          </p:cNvPr>
          <p:cNvSpPr txBox="1"/>
          <p:nvPr/>
        </p:nvSpPr>
        <p:spPr>
          <a:xfrm>
            <a:off x="3785025" y="2140112"/>
            <a:ext cx="966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Recovery</a:t>
            </a:r>
          </a:p>
          <a:p>
            <a:pPr algn="ctr"/>
            <a:r>
              <a:rPr lang="en-US" sz="1600" b="1" dirty="0"/>
              <a:t>July 2020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4BDD5B-DA8D-445E-9F56-E1A55E5E3701}"/>
              </a:ext>
            </a:extLst>
          </p:cNvPr>
          <p:cNvCxnSpPr/>
          <p:nvPr/>
        </p:nvCxnSpPr>
        <p:spPr>
          <a:xfrm>
            <a:off x="5760060" y="3256001"/>
            <a:ext cx="0" cy="9032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143641A-441F-47D8-BF5D-A7D58730CBF4}"/>
              </a:ext>
            </a:extLst>
          </p:cNvPr>
          <p:cNvSpPr txBox="1"/>
          <p:nvPr/>
        </p:nvSpPr>
        <p:spPr>
          <a:xfrm>
            <a:off x="5180190" y="2377657"/>
            <a:ext cx="1090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1 year</a:t>
            </a:r>
          </a:p>
          <a:p>
            <a:pPr algn="ctr"/>
            <a:r>
              <a:rPr lang="en-US" sz="1600" b="1" dirty="0"/>
              <a:t>Since peak</a:t>
            </a:r>
          </a:p>
          <a:p>
            <a:pPr algn="ctr"/>
            <a:r>
              <a:rPr lang="en-US" sz="1600" b="1" dirty="0"/>
              <a:t>April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80BB4-9FD0-4590-9670-CBDFF07B77A9}"/>
              </a:ext>
            </a:extLst>
          </p:cNvPr>
          <p:cNvSpPr txBox="1"/>
          <p:nvPr/>
        </p:nvSpPr>
        <p:spPr>
          <a:xfrm>
            <a:off x="2907576" y="539389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3,360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2DAA7F-09E1-4B5C-B291-5D75759DE8E2}"/>
              </a:ext>
            </a:extLst>
          </p:cNvPr>
          <p:cNvSpPr txBox="1"/>
          <p:nvPr/>
        </p:nvSpPr>
        <p:spPr>
          <a:xfrm>
            <a:off x="3912046" y="4708487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5,134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E7F18B-69AE-4C5B-9846-F987D5EDA9D9}"/>
              </a:ext>
            </a:extLst>
          </p:cNvPr>
          <p:cNvSpPr txBox="1"/>
          <p:nvPr/>
        </p:nvSpPr>
        <p:spPr>
          <a:xfrm>
            <a:off x="5384949" y="4708487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5,312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220E6E-7C56-4E11-92EA-BE8F5BB2141F}"/>
              </a:ext>
            </a:extLst>
          </p:cNvPr>
          <p:cNvSpPr txBox="1"/>
          <p:nvPr/>
        </p:nvSpPr>
        <p:spPr>
          <a:xfrm>
            <a:off x="570243" y="2652113"/>
            <a:ext cx="2117690" cy="11130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142240" rIns="142240" bIns="142240" numCol="1" spcCol="1270" anchor="b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Pre-COVID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i="1" kern="1200" dirty="0">
                <a:solidFill>
                  <a:schemeClr val="accent1">
                    <a:lumMod val="75000"/>
                  </a:schemeClr>
                </a:solidFill>
              </a:rPr>
              <a:t>Jan 2019 thru Dec 2019</a:t>
            </a:r>
            <a:endParaRPr lang="en-US" sz="2000" b="1" i="1" kern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88EF5D-9F79-49C6-9651-FF5EFAE6A552}"/>
              </a:ext>
            </a:extLst>
          </p:cNvPr>
          <p:cNvSpPr txBox="1"/>
          <p:nvPr/>
        </p:nvSpPr>
        <p:spPr>
          <a:xfrm>
            <a:off x="6397328" y="2377657"/>
            <a:ext cx="966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Recovery</a:t>
            </a:r>
          </a:p>
          <a:p>
            <a:pPr algn="ctr"/>
            <a:r>
              <a:rPr lang="en-US" sz="1600" b="1" dirty="0"/>
              <a:t>Dec 2021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7504CE-5FAB-48FB-9C10-9DF1F342C29C}"/>
              </a:ext>
            </a:extLst>
          </p:cNvPr>
          <p:cNvCxnSpPr>
            <a:cxnSpLocks/>
          </p:cNvCxnSpPr>
          <p:nvPr/>
        </p:nvCxnSpPr>
        <p:spPr>
          <a:xfrm>
            <a:off x="2740545" y="2531127"/>
            <a:ext cx="0" cy="12462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CB1C111-49E4-4DB2-B82A-6C4F1600619E}"/>
              </a:ext>
            </a:extLst>
          </p:cNvPr>
          <p:cNvSpPr txBox="1"/>
          <p:nvPr/>
        </p:nvSpPr>
        <p:spPr>
          <a:xfrm>
            <a:off x="2096129" y="1926767"/>
            <a:ext cx="1310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January 2020</a:t>
            </a:r>
          </a:p>
          <a:p>
            <a:pPr algn="ctr"/>
            <a:r>
              <a:rPr lang="en-US" sz="1600" b="1" dirty="0"/>
              <a:t>6126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F692329-CDC5-48CD-851C-BD9CF51A0DC2}"/>
              </a:ext>
            </a:extLst>
          </p:cNvPr>
          <p:cNvCxnSpPr>
            <a:cxnSpLocks/>
          </p:cNvCxnSpPr>
          <p:nvPr/>
        </p:nvCxnSpPr>
        <p:spPr>
          <a:xfrm>
            <a:off x="6865005" y="3075748"/>
            <a:ext cx="11963" cy="10870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6BA9CBE-4C7C-407E-AFFE-63B5CC613F28}"/>
              </a:ext>
            </a:extLst>
          </p:cNvPr>
          <p:cNvSpPr txBox="1"/>
          <p:nvPr/>
        </p:nvSpPr>
        <p:spPr>
          <a:xfrm>
            <a:off x="217385" y="352296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5,803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228FF0-194C-425D-BF88-6D2B6BFAF88F}"/>
              </a:ext>
            </a:extLst>
          </p:cNvPr>
          <p:cNvSpPr txBox="1"/>
          <p:nvPr/>
        </p:nvSpPr>
        <p:spPr>
          <a:xfrm>
            <a:off x="6501825" y="4708487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5,708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DE623B-A91C-4C5D-8FB7-AFDFAB8C6403}"/>
              </a:ext>
            </a:extLst>
          </p:cNvPr>
          <p:cNvSpPr txBox="1"/>
          <p:nvPr/>
        </p:nvSpPr>
        <p:spPr>
          <a:xfrm>
            <a:off x="7958711" y="2703716"/>
            <a:ext cx="1256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New Normal</a:t>
            </a:r>
          </a:p>
          <a:p>
            <a:pPr algn="ctr"/>
            <a:r>
              <a:rPr lang="en-US" sz="1600" b="1" dirty="0"/>
              <a:t>Dec 2022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9BDDCD5-EF45-48A5-B00C-68CB919A48E4}"/>
              </a:ext>
            </a:extLst>
          </p:cNvPr>
          <p:cNvCxnSpPr>
            <a:cxnSpLocks/>
          </p:cNvCxnSpPr>
          <p:nvPr/>
        </p:nvCxnSpPr>
        <p:spPr>
          <a:xfrm>
            <a:off x="8674837" y="3233900"/>
            <a:ext cx="251778" cy="11024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4D3E03C-541A-4867-9980-F6AFE645BD60}"/>
              </a:ext>
            </a:extLst>
          </p:cNvPr>
          <p:cNvSpPr txBox="1"/>
          <p:nvPr/>
        </p:nvSpPr>
        <p:spPr>
          <a:xfrm>
            <a:off x="8361794" y="4708487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5,180</a:t>
            </a:r>
          </a:p>
        </p:txBody>
      </p:sp>
    </p:spTree>
    <p:extLst>
      <p:ext uri="{BB962C8B-B14F-4D97-AF65-F5344CB8AC3E}">
        <p14:creationId xmlns:p14="http://schemas.microsoft.com/office/powerpoint/2010/main" val="188146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EF4BE4-B82B-432A-A55B-AA9D68D8E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5" y="1338482"/>
            <a:ext cx="9036143" cy="5557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120820-6485-4AF1-9B60-905F9D42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Mean Volumes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32CF83D2-05EE-4BCD-A250-2CAAEE4CC9FD}"/>
              </a:ext>
            </a:extLst>
          </p:cNvPr>
          <p:cNvSpPr/>
          <p:nvPr/>
        </p:nvSpPr>
        <p:spPr>
          <a:xfrm rot="5400000">
            <a:off x="1405385" y="2497318"/>
            <a:ext cx="471340" cy="215088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40EF5409-F3A8-4E9E-8D85-68A3DBA7EF7F}"/>
              </a:ext>
            </a:extLst>
          </p:cNvPr>
          <p:cNvSpPr/>
          <p:nvPr/>
        </p:nvSpPr>
        <p:spPr>
          <a:xfrm rot="16200000">
            <a:off x="3556271" y="3743231"/>
            <a:ext cx="471340" cy="21508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840272F4-7306-48BD-9787-FD9EF1AE1853}"/>
              </a:ext>
            </a:extLst>
          </p:cNvPr>
          <p:cNvSpPr/>
          <p:nvPr/>
        </p:nvSpPr>
        <p:spPr>
          <a:xfrm rot="5400000">
            <a:off x="5742502" y="2982025"/>
            <a:ext cx="471340" cy="222157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00814E-45D4-44A0-8596-81119F3736FD}"/>
              </a:ext>
            </a:extLst>
          </p:cNvPr>
          <p:cNvSpPr txBox="1"/>
          <p:nvPr/>
        </p:nvSpPr>
        <p:spPr>
          <a:xfrm>
            <a:off x="1101484" y="2506094"/>
            <a:ext cx="1079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  <a:p>
            <a:pPr algn="ctr"/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</a:rPr>
              <a:t>Pre-COVID</a:t>
            </a:r>
          </a:p>
          <a:p>
            <a:pPr algn="ctr"/>
            <a:r>
              <a:rPr lang="en-US" sz="1600" b="1" dirty="0"/>
              <a:t>5,822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32F209-B14B-4389-A90B-CF5DC3014D80}"/>
              </a:ext>
            </a:extLst>
          </p:cNvPr>
          <p:cNvSpPr txBox="1"/>
          <p:nvPr/>
        </p:nvSpPr>
        <p:spPr>
          <a:xfrm>
            <a:off x="3393360" y="5099789"/>
            <a:ext cx="795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2020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COVID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4,924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6D9528-C024-457A-8BA2-817B2FB3CFA2}"/>
              </a:ext>
            </a:extLst>
          </p:cNvPr>
          <p:cNvSpPr txBox="1"/>
          <p:nvPr/>
        </p:nvSpPr>
        <p:spPr>
          <a:xfrm>
            <a:off x="5448988" y="2889079"/>
            <a:ext cx="1058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2021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Recovery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5,435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1BD12E-B905-4472-8F3D-09F5AA378167}"/>
              </a:ext>
            </a:extLst>
          </p:cNvPr>
          <p:cNvSpPr txBox="1"/>
          <p:nvPr/>
        </p:nvSpPr>
        <p:spPr>
          <a:xfrm>
            <a:off x="7544424" y="5084204"/>
            <a:ext cx="1030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2022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Level Set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5,129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2A309C9C-D56F-4419-8E59-D6AA78EA41C3}"/>
              </a:ext>
            </a:extLst>
          </p:cNvPr>
          <p:cNvSpPr/>
          <p:nvPr/>
        </p:nvSpPr>
        <p:spPr>
          <a:xfrm rot="16200000">
            <a:off x="7861959" y="3855450"/>
            <a:ext cx="471340" cy="201733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F3DDB4-8295-4392-9372-A5D16C9BAACB}"/>
              </a:ext>
            </a:extLst>
          </p:cNvPr>
          <p:cNvSpPr txBox="1"/>
          <p:nvPr/>
        </p:nvSpPr>
        <p:spPr>
          <a:xfrm>
            <a:off x="1199290" y="4188518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69,860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E380F5-53D6-4CD0-8EEE-60BBF56C5D99}"/>
              </a:ext>
            </a:extLst>
          </p:cNvPr>
          <p:cNvSpPr txBox="1"/>
          <p:nvPr/>
        </p:nvSpPr>
        <p:spPr>
          <a:xfrm>
            <a:off x="3379416" y="4194803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59,088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D9B56E-7FA2-4F35-898E-25DB2A772DE6}"/>
              </a:ext>
            </a:extLst>
          </p:cNvPr>
          <p:cNvSpPr txBox="1"/>
          <p:nvPr/>
        </p:nvSpPr>
        <p:spPr>
          <a:xfrm>
            <a:off x="5557095" y="4194803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65,222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BFA775-3E55-4A53-B6FF-EE6E7F7E58CB}"/>
              </a:ext>
            </a:extLst>
          </p:cNvPr>
          <p:cNvSpPr txBox="1"/>
          <p:nvPr/>
        </p:nvSpPr>
        <p:spPr>
          <a:xfrm>
            <a:off x="7676553" y="4193231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61,552</a:t>
            </a:r>
          </a:p>
        </p:txBody>
      </p:sp>
    </p:spTree>
    <p:extLst>
      <p:ext uri="{BB962C8B-B14F-4D97-AF65-F5344CB8AC3E}">
        <p14:creationId xmlns:p14="http://schemas.microsoft.com/office/powerpoint/2010/main" val="30272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6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Regional Patterns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55DC8736-D84B-6F4E-A880-58AA5500C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1" y="1187760"/>
            <a:ext cx="7029450" cy="52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3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C7C44-679E-44F9-AA27-9DFE2248D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8311"/>
            <a:ext cx="9159951" cy="5194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6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Regional Patterns through 12/21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6D996E-BB73-4F50-987D-A6CC09FD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720" y="1461052"/>
            <a:ext cx="600159" cy="72400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E2F9612B-6758-4586-8FDE-BB25D6522CD9}"/>
              </a:ext>
            </a:extLst>
          </p:cNvPr>
          <p:cNvSpPr/>
          <p:nvPr/>
        </p:nvSpPr>
        <p:spPr>
          <a:xfrm rot="16200000">
            <a:off x="425307" y="4263655"/>
            <a:ext cx="616688" cy="21265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BB1389D-126D-4EF0-BFD1-0BE780E837FA}"/>
              </a:ext>
            </a:extLst>
          </p:cNvPr>
          <p:cNvSpPr/>
          <p:nvPr/>
        </p:nvSpPr>
        <p:spPr>
          <a:xfrm rot="16200000">
            <a:off x="2991298" y="4263655"/>
            <a:ext cx="616688" cy="21265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D21145C-1BAB-40C6-99DF-B763C52DC450}"/>
              </a:ext>
            </a:extLst>
          </p:cNvPr>
          <p:cNvSpPr/>
          <p:nvPr/>
        </p:nvSpPr>
        <p:spPr>
          <a:xfrm rot="16200000">
            <a:off x="4522387" y="4263655"/>
            <a:ext cx="616688" cy="21265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98E45E0-E9BC-4AFC-821C-14BD86D1BD18}"/>
              </a:ext>
            </a:extLst>
          </p:cNvPr>
          <p:cNvSpPr/>
          <p:nvPr/>
        </p:nvSpPr>
        <p:spPr>
          <a:xfrm rot="16200000">
            <a:off x="7265586" y="4263655"/>
            <a:ext cx="616688" cy="21265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9F3A9-AAB6-49AA-98F4-F850275AB868}"/>
              </a:ext>
            </a:extLst>
          </p:cNvPr>
          <p:cNvSpPr txBox="1"/>
          <p:nvPr/>
        </p:nvSpPr>
        <p:spPr>
          <a:xfrm>
            <a:off x="188950" y="4716469"/>
            <a:ext cx="1089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February </a:t>
            </a:r>
          </a:p>
          <a:p>
            <a:r>
              <a:rPr lang="en-US" sz="1400" b="1" dirty="0"/>
              <a:t>volume dips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523215-2C8B-46F9-B770-0C2987C2C88F}"/>
              </a:ext>
            </a:extLst>
          </p:cNvPr>
          <p:cNvSpPr txBox="1"/>
          <p:nvPr/>
        </p:nvSpPr>
        <p:spPr>
          <a:xfrm>
            <a:off x="2898347" y="4716469"/>
            <a:ext cx="802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January </a:t>
            </a:r>
          </a:p>
          <a:p>
            <a:pPr algn="ctr"/>
            <a:r>
              <a:rPr lang="en-US" sz="1400" b="1" dirty="0"/>
              <a:t>spike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D8D8F5-D184-4A65-99F7-8334676417C6}"/>
              </a:ext>
            </a:extLst>
          </p:cNvPr>
          <p:cNvSpPr txBox="1"/>
          <p:nvPr/>
        </p:nvSpPr>
        <p:spPr>
          <a:xfrm>
            <a:off x="4471197" y="4716469"/>
            <a:ext cx="8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June  </a:t>
            </a:r>
          </a:p>
          <a:p>
            <a:r>
              <a:rPr lang="en-US" sz="1400" b="1" dirty="0"/>
              <a:t>recovery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AEE2FF-75A4-40B0-A63E-E659130CCA2B}"/>
              </a:ext>
            </a:extLst>
          </p:cNvPr>
          <p:cNvSpPr txBox="1"/>
          <p:nvPr/>
        </p:nvSpPr>
        <p:spPr>
          <a:xfrm>
            <a:off x="7262784" y="4716469"/>
            <a:ext cx="622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FY 21 </a:t>
            </a:r>
          </a:p>
          <a:p>
            <a:pPr algn="ctr"/>
            <a:r>
              <a:rPr lang="en-US" sz="1400" b="1" dirty="0"/>
              <a:t>end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5D03FB7-D422-4B1C-9D80-2C887C48257E}"/>
              </a:ext>
            </a:extLst>
          </p:cNvPr>
          <p:cNvSpPr/>
          <p:nvPr/>
        </p:nvSpPr>
        <p:spPr>
          <a:xfrm rot="16200000">
            <a:off x="6064107" y="5133362"/>
            <a:ext cx="616688" cy="21265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E2C6E9-60EC-40E2-980B-C2B415BDF2ED}"/>
              </a:ext>
            </a:extLst>
          </p:cNvPr>
          <p:cNvSpPr txBox="1"/>
          <p:nvPr/>
        </p:nvSpPr>
        <p:spPr>
          <a:xfrm>
            <a:off x="5827750" y="5586176"/>
            <a:ext cx="1089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February </a:t>
            </a:r>
          </a:p>
          <a:p>
            <a:r>
              <a:rPr lang="en-US" sz="1400" b="1" dirty="0"/>
              <a:t>volume dips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E9850BE-848A-4292-BA99-9B8B6E964B2B}"/>
              </a:ext>
            </a:extLst>
          </p:cNvPr>
          <p:cNvSpPr/>
          <p:nvPr/>
        </p:nvSpPr>
        <p:spPr>
          <a:xfrm rot="16200000">
            <a:off x="8400740" y="4724399"/>
            <a:ext cx="616688" cy="21265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8E3FDE-E652-4692-BC27-E802853F683B}"/>
              </a:ext>
            </a:extLst>
          </p:cNvPr>
          <p:cNvSpPr txBox="1"/>
          <p:nvPr/>
        </p:nvSpPr>
        <p:spPr>
          <a:xfrm>
            <a:off x="8369245" y="5191325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CY 21 </a:t>
            </a:r>
          </a:p>
          <a:p>
            <a:pPr algn="ctr"/>
            <a:r>
              <a:rPr lang="en-US" sz="1400" b="1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110720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142" y="4476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Regional Patterns through 12/22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813B3B-62D1-4C63-83FA-F0E6A93E1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8" y="1414021"/>
            <a:ext cx="9059717" cy="5399219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86BA08B1-E674-4055-8C95-672397F03264}"/>
              </a:ext>
            </a:extLst>
          </p:cNvPr>
          <p:cNvSpPr/>
          <p:nvPr/>
        </p:nvSpPr>
        <p:spPr>
          <a:xfrm rot="16200000">
            <a:off x="6375659" y="5065331"/>
            <a:ext cx="828791" cy="1830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D42465-EB98-44E4-9B2B-83390F4A4238}"/>
              </a:ext>
            </a:extLst>
          </p:cNvPr>
          <p:cNvSpPr txBox="1"/>
          <p:nvPr/>
        </p:nvSpPr>
        <p:spPr>
          <a:xfrm>
            <a:off x="6472499" y="5596675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CY 21 </a:t>
            </a:r>
          </a:p>
          <a:p>
            <a:pPr algn="ctr"/>
            <a:r>
              <a:rPr lang="en-US" sz="1400" b="1" dirty="0"/>
              <a:t>end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1D83AA-9754-494D-A3F8-2126B144CC30}"/>
              </a:ext>
            </a:extLst>
          </p:cNvPr>
          <p:cNvSpPr txBox="1"/>
          <p:nvPr/>
        </p:nvSpPr>
        <p:spPr>
          <a:xfrm>
            <a:off x="8471742" y="5596675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CY 22 </a:t>
            </a:r>
          </a:p>
          <a:p>
            <a:pPr algn="ctr"/>
            <a:r>
              <a:rPr lang="en-US" sz="1400" b="1" dirty="0"/>
              <a:t>end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12D2E188-0575-452B-AA4C-93AB9402D47F}"/>
              </a:ext>
            </a:extLst>
          </p:cNvPr>
          <p:cNvSpPr/>
          <p:nvPr/>
        </p:nvSpPr>
        <p:spPr>
          <a:xfrm rot="16200000">
            <a:off x="8467985" y="5050149"/>
            <a:ext cx="828791" cy="1830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3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2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Discharged vs Hospitalized </a:t>
            </a:r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B3532E25-74DA-9144-B669-6D99FAA8C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87703"/>
            <a:ext cx="3764746" cy="43922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58CCD3-2470-4240-9AE8-D7A35284B63B}"/>
              </a:ext>
            </a:extLst>
          </p:cNvPr>
          <p:cNvSpPr txBox="1"/>
          <p:nvPr/>
        </p:nvSpPr>
        <p:spPr>
          <a:xfrm>
            <a:off x="1472727" y="1571174"/>
            <a:ext cx="2263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Discharges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5831" y="1997142"/>
            <a:ext cx="332783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While Total Visits fell by 46%,</a:t>
            </a:r>
          </a:p>
          <a:p>
            <a:pPr algn="ctr"/>
            <a:r>
              <a:rPr lang="en-US" sz="2000" b="1" dirty="0"/>
              <a:t>Discharges fell by 49%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Discharges have recovered </a:t>
            </a:r>
          </a:p>
          <a:p>
            <a:pPr algn="ctr"/>
            <a:r>
              <a:rPr lang="en-US" sz="2000" b="1" dirty="0"/>
              <a:t>to 79% of pre-COVID volume</a:t>
            </a:r>
          </a:p>
        </p:txBody>
      </p:sp>
      <p:sp>
        <p:nvSpPr>
          <p:cNvPr id="11" name="Right Brace 10"/>
          <p:cNvSpPr/>
          <p:nvPr/>
        </p:nvSpPr>
        <p:spPr>
          <a:xfrm rot="5400000">
            <a:off x="1771023" y="4696777"/>
            <a:ext cx="378372" cy="128873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24926" y="5449407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-49%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05BFC5-003E-48CC-AE29-E3A16B38D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289" y="1478795"/>
            <a:ext cx="4240292" cy="49470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DD17FC-A67F-4287-9268-E0195EC723EA}"/>
              </a:ext>
            </a:extLst>
          </p:cNvPr>
          <p:cNvSpPr txBox="1"/>
          <p:nvPr/>
        </p:nvSpPr>
        <p:spPr>
          <a:xfrm>
            <a:off x="5960336" y="1564253"/>
            <a:ext cx="2263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Hospitalizations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F6C0EC-6B58-4FB8-9555-7C8A39980D79}"/>
              </a:ext>
            </a:extLst>
          </p:cNvPr>
          <p:cNvSpPr txBox="1"/>
          <p:nvPr/>
        </p:nvSpPr>
        <p:spPr>
          <a:xfrm>
            <a:off x="5334129" y="1997142"/>
            <a:ext cx="36194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While Total Visits fell by 46%,</a:t>
            </a:r>
          </a:p>
          <a:p>
            <a:pPr algn="ctr"/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Hospitalizations fell by 30%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Hospitalizations have recovered </a:t>
            </a:r>
          </a:p>
          <a:p>
            <a:pPr algn="ctr"/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to 93% of pre-COVID volume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6A835662-B21E-4785-87CC-E280D509EA85}"/>
              </a:ext>
            </a:extLst>
          </p:cNvPr>
          <p:cNvSpPr/>
          <p:nvPr/>
        </p:nvSpPr>
        <p:spPr>
          <a:xfrm rot="5400000">
            <a:off x="6002733" y="4359955"/>
            <a:ext cx="630617" cy="154828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C727AA-28DA-45BD-BCBA-4CBC9ECFE991}"/>
              </a:ext>
            </a:extLst>
          </p:cNvPr>
          <p:cNvSpPr txBox="1"/>
          <p:nvPr/>
        </p:nvSpPr>
        <p:spPr>
          <a:xfrm>
            <a:off x="5960336" y="5426818"/>
            <a:ext cx="944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-30%</a:t>
            </a:r>
          </a:p>
        </p:txBody>
      </p:sp>
    </p:spTree>
    <p:extLst>
      <p:ext uri="{BB962C8B-B14F-4D97-AF65-F5344CB8AC3E}">
        <p14:creationId xmlns:p14="http://schemas.microsoft.com/office/powerpoint/2010/main" val="82113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20820-6485-4AF1-9B60-905F9D42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Discharged: Through 12/21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48798A-6951-4DA5-BEC7-EFDBB4EF3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6" y="1460037"/>
            <a:ext cx="9080204" cy="539796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26B1EF-FEB9-4E42-A5C7-E04BEB656526}"/>
              </a:ext>
            </a:extLst>
          </p:cNvPr>
          <p:cNvCxnSpPr/>
          <p:nvPr/>
        </p:nvCxnSpPr>
        <p:spPr>
          <a:xfrm>
            <a:off x="4118491" y="3496742"/>
            <a:ext cx="0" cy="9032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5EA8FC8-D22A-45F1-8726-E30E899DAEBF}"/>
              </a:ext>
            </a:extLst>
          </p:cNvPr>
          <p:cNvCxnSpPr>
            <a:cxnSpLocks/>
          </p:cNvCxnSpPr>
          <p:nvPr/>
        </p:nvCxnSpPr>
        <p:spPr>
          <a:xfrm>
            <a:off x="4940916" y="2806258"/>
            <a:ext cx="0" cy="13527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BC69B37-CA73-44B2-BC21-F10300CF5E49}"/>
              </a:ext>
            </a:extLst>
          </p:cNvPr>
          <p:cNvSpPr txBox="1"/>
          <p:nvPr/>
        </p:nvSpPr>
        <p:spPr>
          <a:xfrm>
            <a:off x="3607755" y="2577439"/>
            <a:ext cx="1056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Peak loss</a:t>
            </a:r>
          </a:p>
          <a:p>
            <a:pPr algn="ctr"/>
            <a:r>
              <a:rPr lang="en-US" sz="1600" b="1" dirty="0"/>
              <a:t>April 2020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43E844-FA37-49A0-B3C7-C3B8F983C364}"/>
              </a:ext>
            </a:extLst>
          </p:cNvPr>
          <p:cNvSpPr txBox="1"/>
          <p:nvPr/>
        </p:nvSpPr>
        <p:spPr>
          <a:xfrm>
            <a:off x="4441355" y="1692488"/>
            <a:ext cx="973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Initial</a:t>
            </a:r>
          </a:p>
          <a:p>
            <a:pPr algn="ctr"/>
            <a:r>
              <a:rPr lang="en-US" sz="1600" b="1" dirty="0"/>
              <a:t>Recovery</a:t>
            </a:r>
          </a:p>
          <a:p>
            <a:pPr algn="ctr"/>
            <a:r>
              <a:rPr lang="en-US" sz="1600" b="1" dirty="0"/>
              <a:t>July 2020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61550F-5313-496B-8A8D-C9AF40CEC56B}"/>
              </a:ext>
            </a:extLst>
          </p:cNvPr>
          <p:cNvSpPr txBox="1"/>
          <p:nvPr/>
        </p:nvSpPr>
        <p:spPr>
          <a:xfrm>
            <a:off x="3767493" y="312741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2,130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F8121A-66EE-4CC8-999B-BF0571ED74E0}"/>
              </a:ext>
            </a:extLst>
          </p:cNvPr>
          <p:cNvSpPr txBox="1"/>
          <p:nvPr/>
        </p:nvSpPr>
        <p:spPr>
          <a:xfrm>
            <a:off x="4572000" y="2436926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3,362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A8F018-7253-4C09-ADCB-744857666F93}"/>
              </a:ext>
            </a:extLst>
          </p:cNvPr>
          <p:cNvSpPr txBox="1"/>
          <p:nvPr/>
        </p:nvSpPr>
        <p:spPr>
          <a:xfrm>
            <a:off x="1645259" y="265643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3,604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C1ED843F-0071-4DA7-92A6-9C003C3788AE}"/>
              </a:ext>
            </a:extLst>
          </p:cNvPr>
          <p:cNvSpPr/>
          <p:nvPr/>
        </p:nvSpPr>
        <p:spPr>
          <a:xfrm rot="16200000">
            <a:off x="1550453" y="2072185"/>
            <a:ext cx="900065" cy="275642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FA2AE3C2-EDC3-48CD-9380-A8355CE847CE}"/>
              </a:ext>
            </a:extLst>
          </p:cNvPr>
          <p:cNvSpPr/>
          <p:nvPr/>
        </p:nvSpPr>
        <p:spPr>
          <a:xfrm rot="16200000">
            <a:off x="5805137" y="2277100"/>
            <a:ext cx="900065" cy="261113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A5C6F0-C1B3-494F-A9A8-AEC48D57C19E}"/>
              </a:ext>
            </a:extLst>
          </p:cNvPr>
          <p:cNvSpPr txBox="1"/>
          <p:nvPr/>
        </p:nvSpPr>
        <p:spPr>
          <a:xfrm>
            <a:off x="5957129" y="2643393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3,100</a:t>
            </a:r>
          </a:p>
        </p:txBody>
      </p:sp>
      <p:sp>
        <p:nvSpPr>
          <p:cNvPr id="41" name="Right Brace 40">
            <a:extLst>
              <a:ext uri="{FF2B5EF4-FFF2-40B4-BE49-F238E27FC236}">
                <a16:creationId xmlns:a16="http://schemas.microsoft.com/office/drawing/2014/main" id="{AAC3125C-5F45-4381-823A-7B0B4B331AE8}"/>
              </a:ext>
            </a:extLst>
          </p:cNvPr>
          <p:cNvSpPr/>
          <p:nvPr/>
        </p:nvSpPr>
        <p:spPr>
          <a:xfrm rot="16200000">
            <a:off x="7710952" y="2973454"/>
            <a:ext cx="900065" cy="120049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A14140-C248-4C56-8E24-5D5E52DE0F3F}"/>
              </a:ext>
            </a:extLst>
          </p:cNvPr>
          <p:cNvSpPr txBox="1"/>
          <p:nvPr/>
        </p:nvSpPr>
        <p:spPr>
          <a:xfrm>
            <a:off x="5849984" y="2108906"/>
            <a:ext cx="926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Next 12</a:t>
            </a:r>
          </a:p>
          <a:p>
            <a:pPr algn="ctr"/>
            <a:r>
              <a:rPr lang="en-US" b="1" dirty="0"/>
              <a:t>Months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20B9D57-93ED-442A-82AE-6360B4410318}"/>
              </a:ext>
            </a:extLst>
          </p:cNvPr>
          <p:cNvSpPr txBox="1"/>
          <p:nvPr/>
        </p:nvSpPr>
        <p:spPr>
          <a:xfrm>
            <a:off x="7743408" y="2107986"/>
            <a:ext cx="926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Next 6</a:t>
            </a:r>
          </a:p>
          <a:p>
            <a:pPr algn="ctr"/>
            <a:r>
              <a:rPr lang="en-US" b="1" dirty="0"/>
              <a:t>Months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332D8F-FAB0-4E7D-A52E-CDA1E8A701C5}"/>
              </a:ext>
            </a:extLst>
          </p:cNvPr>
          <p:cNvSpPr txBox="1"/>
          <p:nvPr/>
        </p:nvSpPr>
        <p:spPr>
          <a:xfrm>
            <a:off x="7834464" y="2637918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3,414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DD46D8-7FA0-4484-B958-82DB0DB6CAD0}"/>
              </a:ext>
            </a:extLst>
          </p:cNvPr>
          <p:cNvSpPr txBox="1"/>
          <p:nvPr/>
        </p:nvSpPr>
        <p:spPr>
          <a:xfrm>
            <a:off x="802648" y="1968554"/>
            <a:ext cx="2412840" cy="687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/>
              <a:t>Pre-COVID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Jan 2019 thru Dec 2019</a:t>
            </a:r>
            <a:endParaRPr lang="en-US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2D1B9A-A4BE-4E3E-8866-0D568C301CE2}"/>
              </a:ext>
            </a:extLst>
          </p:cNvPr>
          <p:cNvSpPr txBox="1"/>
          <p:nvPr/>
        </p:nvSpPr>
        <p:spPr>
          <a:xfrm>
            <a:off x="5345419" y="3731153"/>
            <a:ext cx="1810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~86% of pre-COVID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AB136B2-56CD-4AFC-8A64-F0F25F01B5E4}"/>
              </a:ext>
            </a:extLst>
          </p:cNvPr>
          <p:cNvSpPr txBox="1"/>
          <p:nvPr/>
        </p:nvSpPr>
        <p:spPr>
          <a:xfrm>
            <a:off x="7620259" y="3561873"/>
            <a:ext cx="1081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~95% of </a:t>
            </a:r>
          </a:p>
          <a:p>
            <a:pPr algn="ctr"/>
            <a:r>
              <a:rPr lang="en-US" sz="1600" b="1" dirty="0"/>
              <a:t>pre-COVID</a:t>
            </a:r>
          </a:p>
        </p:txBody>
      </p:sp>
    </p:spTree>
    <p:extLst>
      <p:ext uri="{BB962C8B-B14F-4D97-AF65-F5344CB8AC3E}">
        <p14:creationId xmlns:p14="http://schemas.microsoft.com/office/powerpoint/2010/main" val="267367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hart&#10;&#10;Description automatically generated">
            <a:extLst>
              <a:ext uri="{FF2B5EF4-FFF2-40B4-BE49-F238E27FC236}">
                <a16:creationId xmlns:a16="http://schemas.microsoft.com/office/drawing/2014/main" id="{71DA4B79-FE87-4C94-B6C2-69615B6BAA6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384184"/>
            <a:ext cx="9058940" cy="5418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120820-6485-4AF1-9B60-905F9D42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Discharged: Through 12/22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C1ED843F-0071-4DA7-92A6-9C003C3788AE}"/>
              </a:ext>
            </a:extLst>
          </p:cNvPr>
          <p:cNvSpPr/>
          <p:nvPr/>
        </p:nvSpPr>
        <p:spPr>
          <a:xfrm rot="16200000">
            <a:off x="1181628" y="2441009"/>
            <a:ext cx="900065" cy="201877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FA2AE3C2-EDC3-48CD-9380-A8355CE847CE}"/>
              </a:ext>
            </a:extLst>
          </p:cNvPr>
          <p:cNvSpPr/>
          <p:nvPr/>
        </p:nvSpPr>
        <p:spPr>
          <a:xfrm rot="16200000">
            <a:off x="3253707" y="2401567"/>
            <a:ext cx="900065" cy="208885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2D1B9A-A4BE-4E3E-8866-0D568C301CE2}"/>
              </a:ext>
            </a:extLst>
          </p:cNvPr>
          <p:cNvSpPr txBox="1"/>
          <p:nvPr/>
        </p:nvSpPr>
        <p:spPr>
          <a:xfrm>
            <a:off x="2726893" y="3530536"/>
            <a:ext cx="1810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~83% of pre-COVID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AB136B2-56CD-4AFC-8A64-F0F25F01B5E4}"/>
              </a:ext>
            </a:extLst>
          </p:cNvPr>
          <p:cNvSpPr txBox="1"/>
          <p:nvPr/>
        </p:nvSpPr>
        <p:spPr>
          <a:xfrm>
            <a:off x="6899994" y="3530536"/>
            <a:ext cx="1972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~86% of pre-COVID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17DDAF6F-CDE6-4FD9-8233-DD2DCD75AFB2}"/>
              </a:ext>
            </a:extLst>
          </p:cNvPr>
          <p:cNvSpPr/>
          <p:nvPr/>
        </p:nvSpPr>
        <p:spPr>
          <a:xfrm rot="16200000">
            <a:off x="5374049" y="2401566"/>
            <a:ext cx="900065" cy="208886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1C72FC5A-62BD-42C1-A778-F2E5A7A74AC1}"/>
              </a:ext>
            </a:extLst>
          </p:cNvPr>
          <p:cNvSpPr/>
          <p:nvPr/>
        </p:nvSpPr>
        <p:spPr>
          <a:xfrm rot="16200000">
            <a:off x="7494392" y="2400308"/>
            <a:ext cx="900065" cy="208886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6FA01A-BCE5-4196-A858-5A02A1C06629}"/>
              </a:ext>
            </a:extLst>
          </p:cNvPr>
          <p:cNvSpPr txBox="1"/>
          <p:nvPr/>
        </p:nvSpPr>
        <p:spPr>
          <a:xfrm>
            <a:off x="3306034" y="2005284"/>
            <a:ext cx="7954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2020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COVID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3,249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066F38-7BC8-41AC-95E0-B3B90435BBDA}"/>
              </a:ext>
            </a:extLst>
          </p:cNvPr>
          <p:cNvSpPr txBox="1"/>
          <p:nvPr/>
        </p:nvSpPr>
        <p:spPr>
          <a:xfrm>
            <a:off x="1046964" y="2007205"/>
            <a:ext cx="11849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Pre-COVID</a:t>
            </a:r>
          </a:p>
          <a:p>
            <a:pPr algn="ctr"/>
            <a:r>
              <a:rPr lang="en-US" b="1" dirty="0"/>
              <a:t>3,917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E7FD27-0523-4A84-89EC-0D1000AA684B}"/>
              </a:ext>
            </a:extLst>
          </p:cNvPr>
          <p:cNvSpPr txBox="1"/>
          <p:nvPr/>
        </p:nvSpPr>
        <p:spPr>
          <a:xfrm>
            <a:off x="5297301" y="2005284"/>
            <a:ext cx="10535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2021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Recovery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3,501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5A6557-F304-4048-8DD7-8684F825B77C}"/>
              </a:ext>
            </a:extLst>
          </p:cNvPr>
          <p:cNvSpPr txBox="1"/>
          <p:nvPr/>
        </p:nvSpPr>
        <p:spPr>
          <a:xfrm>
            <a:off x="7428930" y="1987965"/>
            <a:ext cx="1030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2022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Level Set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3,365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AA9614-8410-4A43-B121-B7CB602BAC8C}"/>
              </a:ext>
            </a:extLst>
          </p:cNvPr>
          <p:cNvSpPr txBox="1"/>
          <p:nvPr/>
        </p:nvSpPr>
        <p:spPr>
          <a:xfrm>
            <a:off x="4918671" y="3530536"/>
            <a:ext cx="1810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~89% of pre-COVID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3D4B4-E775-4BDD-975A-AB89871808B1}"/>
              </a:ext>
            </a:extLst>
          </p:cNvPr>
          <p:cNvSpPr txBox="1"/>
          <p:nvPr/>
        </p:nvSpPr>
        <p:spPr>
          <a:xfrm>
            <a:off x="6309949" y="5354424"/>
            <a:ext cx="2616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Last 6 months = 300 patients</a:t>
            </a:r>
          </a:p>
          <a:p>
            <a:pPr algn="ctr"/>
            <a:r>
              <a:rPr lang="en-US" sz="1600" b="1" dirty="0"/>
              <a:t>higher per month than first</a:t>
            </a:r>
          </a:p>
          <a:p>
            <a:pPr algn="ctr"/>
            <a:r>
              <a:rPr lang="en-US" sz="1600" b="1" dirty="0"/>
              <a:t>6 months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31B0D7-37B2-441C-848A-E539368145A7}"/>
              </a:ext>
            </a:extLst>
          </p:cNvPr>
          <p:cNvSpPr txBox="1"/>
          <p:nvPr/>
        </p:nvSpPr>
        <p:spPr>
          <a:xfrm>
            <a:off x="1201324" y="389288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47,001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572B46-B2B0-4327-9A6C-2E4C177BC4C9}"/>
              </a:ext>
            </a:extLst>
          </p:cNvPr>
          <p:cNvSpPr txBox="1"/>
          <p:nvPr/>
        </p:nvSpPr>
        <p:spPr>
          <a:xfrm>
            <a:off x="3268326" y="3899172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38,993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90BD5C-DF4B-4C00-B3A0-B10DA51C1261}"/>
              </a:ext>
            </a:extLst>
          </p:cNvPr>
          <p:cNvSpPr txBox="1"/>
          <p:nvPr/>
        </p:nvSpPr>
        <p:spPr>
          <a:xfrm>
            <a:off x="5417724" y="3899172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42,014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D0D21C-9B5B-4CA7-89F0-869491C3F07B}"/>
              </a:ext>
            </a:extLst>
          </p:cNvPr>
          <p:cNvSpPr txBox="1"/>
          <p:nvPr/>
        </p:nvSpPr>
        <p:spPr>
          <a:xfrm>
            <a:off x="7546609" y="389760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40,381</a:t>
            </a:r>
          </a:p>
        </p:txBody>
      </p:sp>
    </p:spTree>
    <p:extLst>
      <p:ext uri="{BB962C8B-B14F-4D97-AF65-F5344CB8AC3E}">
        <p14:creationId xmlns:p14="http://schemas.microsoft.com/office/powerpoint/2010/main" val="375008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FD2B7-E4CB-4E36-9004-40BF7D74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 Reports this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7B32F-9E1E-4EEB-A272-B1E133AC9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Three reports this year</a:t>
            </a:r>
          </a:p>
          <a:p>
            <a:pPr lvl="1"/>
            <a:r>
              <a:rPr lang="en-US" dirty="0"/>
              <a:t>Report on recovery from the pandemic </a:t>
            </a:r>
          </a:p>
          <a:p>
            <a:pPr lvl="1"/>
            <a:r>
              <a:rPr lang="en-US" dirty="0"/>
              <a:t>Report on salary and faculty operations</a:t>
            </a:r>
          </a:p>
          <a:p>
            <a:pPr lvl="1"/>
            <a:r>
              <a:rPr lang="en-US" dirty="0"/>
              <a:t>Report on operational and research benchmarks</a:t>
            </a:r>
          </a:p>
          <a:p>
            <a:pPr lvl="1"/>
            <a:endParaRPr lang="en-US" dirty="0"/>
          </a:p>
          <a:p>
            <a:r>
              <a:rPr lang="en-US" b="1" dirty="0"/>
              <a:t>Three new discussions</a:t>
            </a:r>
          </a:p>
          <a:p>
            <a:pPr lvl="1"/>
            <a:r>
              <a:rPr lang="en-US" dirty="0"/>
              <a:t>Beyond the tipping point: The LBTC outcome</a:t>
            </a:r>
          </a:p>
          <a:p>
            <a:pPr lvl="1"/>
            <a:r>
              <a:rPr lang="en-US" dirty="0"/>
              <a:t>Fellowships: Who and How</a:t>
            </a:r>
          </a:p>
          <a:p>
            <a:pPr lvl="1"/>
            <a:r>
              <a:rPr lang="en-US" dirty="0"/>
              <a:t>Patient based ED Complexity Index: Next chapter</a:t>
            </a:r>
          </a:p>
        </p:txBody>
      </p:sp>
    </p:spTree>
    <p:extLst>
      <p:ext uri="{BB962C8B-B14F-4D97-AF65-F5344CB8AC3E}">
        <p14:creationId xmlns:p14="http://schemas.microsoft.com/office/powerpoint/2010/main" val="84694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2808E-A020-4C44-A0B9-92AA1876A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2" y="1388533"/>
            <a:ext cx="9059333" cy="5253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120820-6485-4AF1-9B60-905F9D42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Hospitalized: Through 12/21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26B1EF-FEB9-4E42-A5C7-E04BEB656526}"/>
              </a:ext>
            </a:extLst>
          </p:cNvPr>
          <p:cNvCxnSpPr/>
          <p:nvPr/>
        </p:nvCxnSpPr>
        <p:spPr>
          <a:xfrm>
            <a:off x="4118491" y="3496742"/>
            <a:ext cx="0" cy="9032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5EA8FC8-D22A-45F1-8726-E30E899DAEBF}"/>
              </a:ext>
            </a:extLst>
          </p:cNvPr>
          <p:cNvCxnSpPr>
            <a:cxnSpLocks/>
          </p:cNvCxnSpPr>
          <p:nvPr/>
        </p:nvCxnSpPr>
        <p:spPr>
          <a:xfrm>
            <a:off x="4940916" y="2806258"/>
            <a:ext cx="0" cy="13527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BC69B37-CA73-44B2-BC21-F10300CF5E49}"/>
              </a:ext>
            </a:extLst>
          </p:cNvPr>
          <p:cNvSpPr txBox="1"/>
          <p:nvPr/>
        </p:nvSpPr>
        <p:spPr>
          <a:xfrm>
            <a:off x="3607755" y="2577439"/>
            <a:ext cx="1056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Peak loss</a:t>
            </a:r>
          </a:p>
          <a:p>
            <a:pPr algn="ctr"/>
            <a:r>
              <a:rPr lang="en-US" sz="1600" b="1" dirty="0"/>
              <a:t>April 2020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43E844-FA37-49A0-B3C7-C3B8F983C364}"/>
              </a:ext>
            </a:extLst>
          </p:cNvPr>
          <p:cNvSpPr txBox="1"/>
          <p:nvPr/>
        </p:nvSpPr>
        <p:spPr>
          <a:xfrm>
            <a:off x="4441355" y="1692488"/>
            <a:ext cx="973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Initial</a:t>
            </a:r>
          </a:p>
          <a:p>
            <a:pPr algn="ctr"/>
            <a:r>
              <a:rPr lang="en-US" sz="1600" b="1" dirty="0"/>
              <a:t>Recovery</a:t>
            </a:r>
          </a:p>
          <a:p>
            <a:pPr algn="ctr"/>
            <a:r>
              <a:rPr lang="en-US" sz="1600" b="1" dirty="0"/>
              <a:t>July 2020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61550F-5313-496B-8A8D-C9AF40CEC56B}"/>
              </a:ext>
            </a:extLst>
          </p:cNvPr>
          <p:cNvSpPr txBox="1"/>
          <p:nvPr/>
        </p:nvSpPr>
        <p:spPr>
          <a:xfrm>
            <a:off x="3767493" y="312741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1,179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F8121A-66EE-4CC8-999B-BF0571ED74E0}"/>
              </a:ext>
            </a:extLst>
          </p:cNvPr>
          <p:cNvSpPr txBox="1"/>
          <p:nvPr/>
        </p:nvSpPr>
        <p:spPr>
          <a:xfrm>
            <a:off x="4572000" y="2436926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1,578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A8F018-7253-4C09-ADCB-744857666F93}"/>
              </a:ext>
            </a:extLst>
          </p:cNvPr>
          <p:cNvSpPr txBox="1"/>
          <p:nvPr/>
        </p:nvSpPr>
        <p:spPr>
          <a:xfrm>
            <a:off x="1618804" y="2930076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1,541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C1ED843F-0071-4DA7-92A6-9C003C3788AE}"/>
              </a:ext>
            </a:extLst>
          </p:cNvPr>
          <p:cNvSpPr/>
          <p:nvPr/>
        </p:nvSpPr>
        <p:spPr>
          <a:xfrm rot="16200000">
            <a:off x="1550452" y="2475421"/>
            <a:ext cx="900065" cy="275642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FA2AE3C2-EDC3-48CD-9380-A8355CE847CE}"/>
              </a:ext>
            </a:extLst>
          </p:cNvPr>
          <p:cNvSpPr/>
          <p:nvPr/>
        </p:nvSpPr>
        <p:spPr>
          <a:xfrm rot="16200000">
            <a:off x="5796450" y="2548067"/>
            <a:ext cx="900065" cy="261113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A5C6F0-C1B3-494F-A9A8-AEC48D57C19E}"/>
              </a:ext>
            </a:extLst>
          </p:cNvPr>
          <p:cNvSpPr txBox="1"/>
          <p:nvPr/>
        </p:nvSpPr>
        <p:spPr>
          <a:xfrm>
            <a:off x="5957129" y="2905861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1,510</a:t>
            </a:r>
          </a:p>
        </p:txBody>
      </p:sp>
      <p:sp>
        <p:nvSpPr>
          <p:cNvPr id="41" name="Right Brace 40">
            <a:extLst>
              <a:ext uri="{FF2B5EF4-FFF2-40B4-BE49-F238E27FC236}">
                <a16:creationId xmlns:a16="http://schemas.microsoft.com/office/drawing/2014/main" id="{AAC3125C-5F45-4381-823A-7B0B4B331AE8}"/>
              </a:ext>
            </a:extLst>
          </p:cNvPr>
          <p:cNvSpPr/>
          <p:nvPr/>
        </p:nvSpPr>
        <p:spPr>
          <a:xfrm rot="16200000">
            <a:off x="7710952" y="3234569"/>
            <a:ext cx="900065" cy="120049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A14140-C248-4C56-8E24-5D5E52DE0F3F}"/>
              </a:ext>
            </a:extLst>
          </p:cNvPr>
          <p:cNvSpPr txBox="1"/>
          <p:nvPr/>
        </p:nvSpPr>
        <p:spPr>
          <a:xfrm>
            <a:off x="5849984" y="2371374"/>
            <a:ext cx="926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Next 12</a:t>
            </a:r>
          </a:p>
          <a:p>
            <a:pPr algn="ctr"/>
            <a:r>
              <a:rPr lang="en-US" b="1" dirty="0"/>
              <a:t>Months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20B9D57-93ED-442A-82AE-6360B4410318}"/>
              </a:ext>
            </a:extLst>
          </p:cNvPr>
          <p:cNvSpPr txBox="1"/>
          <p:nvPr/>
        </p:nvSpPr>
        <p:spPr>
          <a:xfrm>
            <a:off x="7743408" y="2345053"/>
            <a:ext cx="926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Next 6</a:t>
            </a:r>
          </a:p>
          <a:p>
            <a:pPr algn="ctr"/>
            <a:r>
              <a:rPr lang="en-US" b="1" dirty="0"/>
              <a:t>Months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332D8F-FAB0-4E7D-A52E-CDA1E8A701C5}"/>
              </a:ext>
            </a:extLst>
          </p:cNvPr>
          <p:cNvSpPr txBox="1"/>
          <p:nvPr/>
        </p:nvSpPr>
        <p:spPr>
          <a:xfrm>
            <a:off x="7834464" y="2900386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1,548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DD46D8-7FA0-4484-B958-82DB0DB6CAD0}"/>
              </a:ext>
            </a:extLst>
          </p:cNvPr>
          <p:cNvSpPr txBox="1"/>
          <p:nvPr/>
        </p:nvSpPr>
        <p:spPr>
          <a:xfrm>
            <a:off x="716205" y="2277651"/>
            <a:ext cx="2412840" cy="687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/>
              <a:t>Pre-COVID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Jan 2019 thru Dec 2019</a:t>
            </a:r>
            <a:endParaRPr lang="en-US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CAE7E-FD84-4A97-ABFD-2CA33A81CB9D}"/>
              </a:ext>
            </a:extLst>
          </p:cNvPr>
          <p:cNvSpPr txBox="1"/>
          <p:nvPr/>
        </p:nvSpPr>
        <p:spPr>
          <a:xfrm>
            <a:off x="5320672" y="4000546"/>
            <a:ext cx="1810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~98% of pre-COVID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F925C-6C8C-4ADC-AEAB-CE32FF288989}"/>
              </a:ext>
            </a:extLst>
          </p:cNvPr>
          <p:cNvSpPr txBox="1"/>
          <p:nvPr/>
        </p:nvSpPr>
        <p:spPr>
          <a:xfrm>
            <a:off x="7501958" y="3985157"/>
            <a:ext cx="1312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@ pre-COVID</a:t>
            </a:r>
          </a:p>
        </p:txBody>
      </p:sp>
    </p:spTree>
    <p:extLst>
      <p:ext uri="{BB962C8B-B14F-4D97-AF65-F5344CB8AC3E}">
        <p14:creationId xmlns:p14="http://schemas.microsoft.com/office/powerpoint/2010/main" val="1099160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20820-6485-4AF1-9B60-905F9D42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Hospitalized: Through 12/22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BEEE29-1EA5-4CD3-9192-73BB2E6AD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" y="1324147"/>
            <a:ext cx="9060109" cy="5481921"/>
          </a:xfrm>
          <a:prstGeom prst="rect">
            <a:avLst/>
          </a:prstGeom>
        </p:spPr>
      </p:pic>
      <p:sp>
        <p:nvSpPr>
          <p:cNvPr id="26" name="Right Brace 25">
            <a:extLst>
              <a:ext uri="{FF2B5EF4-FFF2-40B4-BE49-F238E27FC236}">
                <a16:creationId xmlns:a16="http://schemas.microsoft.com/office/drawing/2014/main" id="{41EC4D94-A7C9-489C-B91E-85A51D3DF39B}"/>
              </a:ext>
            </a:extLst>
          </p:cNvPr>
          <p:cNvSpPr/>
          <p:nvPr/>
        </p:nvSpPr>
        <p:spPr>
          <a:xfrm rot="16200000">
            <a:off x="1213110" y="2975581"/>
            <a:ext cx="900065" cy="201877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73C18117-85B5-443C-92FD-A8C553911713}"/>
              </a:ext>
            </a:extLst>
          </p:cNvPr>
          <p:cNvSpPr/>
          <p:nvPr/>
        </p:nvSpPr>
        <p:spPr>
          <a:xfrm rot="16200000">
            <a:off x="3285189" y="2936139"/>
            <a:ext cx="900065" cy="208885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59EEE9-3F9A-4EBA-AB0C-0A2F52DAE705}"/>
              </a:ext>
            </a:extLst>
          </p:cNvPr>
          <p:cNvSpPr txBox="1"/>
          <p:nvPr/>
        </p:nvSpPr>
        <p:spPr>
          <a:xfrm>
            <a:off x="2758375" y="4065108"/>
            <a:ext cx="1810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~93% of pre-COVID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D402D1-F658-4C97-924B-B58FD3AC84B8}"/>
              </a:ext>
            </a:extLst>
          </p:cNvPr>
          <p:cNvSpPr txBox="1"/>
          <p:nvPr/>
        </p:nvSpPr>
        <p:spPr>
          <a:xfrm>
            <a:off x="6931476" y="4065108"/>
            <a:ext cx="1972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~85% of pre-COVID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BA946F8C-3A31-45E7-9F1D-77A724F6FA83}"/>
              </a:ext>
            </a:extLst>
          </p:cNvPr>
          <p:cNvSpPr/>
          <p:nvPr/>
        </p:nvSpPr>
        <p:spPr>
          <a:xfrm rot="16200000">
            <a:off x="5405531" y="2936138"/>
            <a:ext cx="900065" cy="208886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DD8E9140-157F-4F29-A2D0-789CF548AC54}"/>
              </a:ext>
            </a:extLst>
          </p:cNvPr>
          <p:cNvSpPr/>
          <p:nvPr/>
        </p:nvSpPr>
        <p:spPr>
          <a:xfrm rot="16200000">
            <a:off x="7525874" y="2934880"/>
            <a:ext cx="900065" cy="208886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FAB21E-50AB-4405-BB1C-489F0D373A61}"/>
              </a:ext>
            </a:extLst>
          </p:cNvPr>
          <p:cNvSpPr txBox="1"/>
          <p:nvPr/>
        </p:nvSpPr>
        <p:spPr>
          <a:xfrm>
            <a:off x="3336359" y="2478672"/>
            <a:ext cx="795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2020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COVID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1,500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27F635-4ED3-483C-8C19-272F76ED3768}"/>
              </a:ext>
            </a:extLst>
          </p:cNvPr>
          <p:cNvSpPr txBox="1"/>
          <p:nvPr/>
        </p:nvSpPr>
        <p:spPr>
          <a:xfrm>
            <a:off x="1077290" y="2480593"/>
            <a:ext cx="1184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Pre-COVID</a:t>
            </a:r>
          </a:p>
          <a:p>
            <a:pPr algn="ctr"/>
            <a:r>
              <a:rPr lang="en-US" b="1" dirty="0"/>
              <a:t>1,618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405C4B-1C05-4F68-B943-A5A808BAB39C}"/>
              </a:ext>
            </a:extLst>
          </p:cNvPr>
          <p:cNvSpPr txBox="1"/>
          <p:nvPr/>
        </p:nvSpPr>
        <p:spPr>
          <a:xfrm>
            <a:off x="5327627" y="2478672"/>
            <a:ext cx="10535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2021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Recovery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1,583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92DB5D-1EC5-455E-BE0D-C779CE2229DB}"/>
              </a:ext>
            </a:extLst>
          </p:cNvPr>
          <p:cNvSpPr txBox="1"/>
          <p:nvPr/>
        </p:nvSpPr>
        <p:spPr>
          <a:xfrm>
            <a:off x="7459256" y="2461353"/>
            <a:ext cx="1030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2022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Level Set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1,378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6B69BA-AC39-4396-BE31-0AA3FB8BA0C9}"/>
              </a:ext>
            </a:extLst>
          </p:cNvPr>
          <p:cNvSpPr txBox="1"/>
          <p:nvPr/>
        </p:nvSpPr>
        <p:spPr>
          <a:xfrm>
            <a:off x="4948997" y="4065107"/>
            <a:ext cx="1810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~98% of pre-COVID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342660-1D73-4960-A0D1-B7FFF7F694A9}"/>
              </a:ext>
            </a:extLst>
          </p:cNvPr>
          <p:cNvSpPr txBox="1"/>
          <p:nvPr/>
        </p:nvSpPr>
        <p:spPr>
          <a:xfrm>
            <a:off x="1190414" y="529182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19,418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8981D6-EA9F-4FC1-9937-641CAD1B408A}"/>
              </a:ext>
            </a:extLst>
          </p:cNvPr>
          <p:cNvSpPr txBox="1"/>
          <p:nvPr/>
        </p:nvSpPr>
        <p:spPr>
          <a:xfrm>
            <a:off x="3266843" y="5298112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18,000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0681F4-FB4B-44AE-ADCB-D713D5B4E46C}"/>
              </a:ext>
            </a:extLst>
          </p:cNvPr>
          <p:cNvSpPr txBox="1"/>
          <p:nvPr/>
        </p:nvSpPr>
        <p:spPr>
          <a:xfrm>
            <a:off x="5406814" y="5298112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19,000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062AA-7BB6-4561-9041-17B84DFFF81C}"/>
              </a:ext>
            </a:extLst>
          </p:cNvPr>
          <p:cNvSpPr txBox="1"/>
          <p:nvPr/>
        </p:nvSpPr>
        <p:spPr>
          <a:xfrm>
            <a:off x="7592261" y="529654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16,534</a:t>
            </a:r>
          </a:p>
        </p:txBody>
      </p:sp>
    </p:spTree>
    <p:extLst>
      <p:ext uri="{BB962C8B-B14F-4D97-AF65-F5344CB8AC3E}">
        <p14:creationId xmlns:p14="http://schemas.microsoft.com/office/powerpoint/2010/main" val="105726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FC4EC9-6260-4E4D-9F28-0C59660B6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6" y="1507342"/>
            <a:ext cx="9023658" cy="52043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714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EMS Arrivals through 12/21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3CB06C9-C3B6-43D7-8876-EB2C75FD81F4}"/>
              </a:ext>
            </a:extLst>
          </p:cNvPr>
          <p:cNvCxnSpPr/>
          <p:nvPr/>
        </p:nvCxnSpPr>
        <p:spPr>
          <a:xfrm>
            <a:off x="4131630" y="4128945"/>
            <a:ext cx="0" cy="9032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9886D92-38FF-41DB-A0C7-658E2CC70882}"/>
              </a:ext>
            </a:extLst>
          </p:cNvPr>
          <p:cNvCxnSpPr>
            <a:cxnSpLocks/>
          </p:cNvCxnSpPr>
          <p:nvPr/>
        </p:nvCxnSpPr>
        <p:spPr>
          <a:xfrm>
            <a:off x="4862941" y="3589453"/>
            <a:ext cx="10075" cy="11710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C2EABD1-47EE-4FA3-9589-9F5013899966}"/>
              </a:ext>
            </a:extLst>
          </p:cNvPr>
          <p:cNvSpPr txBox="1"/>
          <p:nvPr/>
        </p:nvSpPr>
        <p:spPr>
          <a:xfrm>
            <a:off x="3532640" y="3230877"/>
            <a:ext cx="1056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Peak loss</a:t>
            </a:r>
          </a:p>
          <a:p>
            <a:pPr algn="ctr"/>
            <a:r>
              <a:rPr lang="en-US" sz="1600" b="1" dirty="0"/>
              <a:t>April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80991F-7245-4C7C-B8B5-3E65AF7EF577}"/>
              </a:ext>
            </a:extLst>
          </p:cNvPr>
          <p:cNvSpPr txBox="1"/>
          <p:nvPr/>
        </p:nvSpPr>
        <p:spPr>
          <a:xfrm>
            <a:off x="4360346" y="2437551"/>
            <a:ext cx="973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Initial</a:t>
            </a:r>
          </a:p>
          <a:p>
            <a:pPr algn="ctr"/>
            <a:r>
              <a:rPr lang="en-US" sz="1600" b="1" dirty="0"/>
              <a:t>Recovery</a:t>
            </a:r>
          </a:p>
          <a:p>
            <a:pPr algn="ctr"/>
            <a:r>
              <a:rPr lang="en-US" sz="1600" b="1" dirty="0"/>
              <a:t>July 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4F0445-662E-494D-A0B4-26AA6E0BD6B2}"/>
              </a:ext>
            </a:extLst>
          </p:cNvPr>
          <p:cNvSpPr txBox="1"/>
          <p:nvPr/>
        </p:nvSpPr>
        <p:spPr>
          <a:xfrm>
            <a:off x="3739683" y="3740311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1,141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33FB70-8CDA-4224-AAEE-43A21BC2FC5E}"/>
              </a:ext>
            </a:extLst>
          </p:cNvPr>
          <p:cNvSpPr txBox="1"/>
          <p:nvPr/>
        </p:nvSpPr>
        <p:spPr>
          <a:xfrm>
            <a:off x="4474004" y="319357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1,538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30E085-F116-47EE-92D0-2168065D6159}"/>
              </a:ext>
            </a:extLst>
          </p:cNvPr>
          <p:cNvSpPr txBox="1"/>
          <p:nvPr/>
        </p:nvSpPr>
        <p:spPr>
          <a:xfrm>
            <a:off x="1566598" y="3366509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1,477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E79B90C3-21C2-48C7-9B3B-A29FB3F1F5EE}"/>
              </a:ext>
            </a:extLst>
          </p:cNvPr>
          <p:cNvSpPr/>
          <p:nvPr/>
        </p:nvSpPr>
        <p:spPr>
          <a:xfrm rot="16200000">
            <a:off x="1475054" y="2897098"/>
            <a:ext cx="900065" cy="270606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5CF924-B13A-4FAD-9BA6-4CE3BF151BCA}"/>
              </a:ext>
            </a:extLst>
          </p:cNvPr>
          <p:cNvSpPr txBox="1"/>
          <p:nvPr/>
        </p:nvSpPr>
        <p:spPr>
          <a:xfrm>
            <a:off x="745851" y="2688567"/>
            <a:ext cx="2412840" cy="687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/>
              <a:t>Pre-COVID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Jan 2019 thru Dec 2019</a:t>
            </a:r>
            <a:endParaRPr lang="en-US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F14B25BB-8E3D-467E-BF76-B25FC8976FBC}"/>
              </a:ext>
            </a:extLst>
          </p:cNvPr>
          <p:cNvSpPr/>
          <p:nvPr/>
        </p:nvSpPr>
        <p:spPr>
          <a:xfrm rot="16200000">
            <a:off x="5780700" y="2778052"/>
            <a:ext cx="900065" cy="269334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DA7117-E15A-4809-BD61-A98C375F48E4}"/>
              </a:ext>
            </a:extLst>
          </p:cNvPr>
          <p:cNvSpPr txBox="1"/>
          <p:nvPr/>
        </p:nvSpPr>
        <p:spPr>
          <a:xfrm>
            <a:off x="5872022" y="319357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1,352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19BFD488-CD42-4167-A770-F725487BCB43}"/>
              </a:ext>
            </a:extLst>
          </p:cNvPr>
          <p:cNvSpPr/>
          <p:nvPr/>
        </p:nvSpPr>
        <p:spPr>
          <a:xfrm rot="16200000">
            <a:off x="7747403" y="3507388"/>
            <a:ext cx="900065" cy="120049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F9F922-C885-4B1D-83FD-15E06B69AD30}"/>
              </a:ext>
            </a:extLst>
          </p:cNvPr>
          <p:cNvSpPr txBox="1"/>
          <p:nvPr/>
        </p:nvSpPr>
        <p:spPr>
          <a:xfrm>
            <a:off x="5767560" y="2639410"/>
            <a:ext cx="926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Next 12</a:t>
            </a:r>
          </a:p>
          <a:p>
            <a:pPr algn="ctr"/>
            <a:r>
              <a:rPr lang="en-US" b="1" dirty="0"/>
              <a:t>Months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3639BE-432C-42E5-92C0-576C7977FC89}"/>
              </a:ext>
            </a:extLst>
          </p:cNvPr>
          <p:cNvSpPr txBox="1"/>
          <p:nvPr/>
        </p:nvSpPr>
        <p:spPr>
          <a:xfrm>
            <a:off x="7753842" y="2639410"/>
            <a:ext cx="926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Next 6</a:t>
            </a:r>
          </a:p>
          <a:p>
            <a:pPr algn="ctr"/>
            <a:r>
              <a:rPr lang="en-US" b="1" dirty="0"/>
              <a:t>Months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8F839D-B391-4031-967E-04CD6DDE1A5B}"/>
              </a:ext>
            </a:extLst>
          </p:cNvPr>
          <p:cNvSpPr txBox="1"/>
          <p:nvPr/>
        </p:nvSpPr>
        <p:spPr>
          <a:xfrm>
            <a:off x="7862534" y="3184547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1,530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9116C6-C8B2-45C8-81EE-0D2F4E06D440}"/>
              </a:ext>
            </a:extLst>
          </p:cNvPr>
          <p:cNvSpPr txBox="1"/>
          <p:nvPr/>
        </p:nvSpPr>
        <p:spPr>
          <a:xfrm>
            <a:off x="5329694" y="4286874"/>
            <a:ext cx="1810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~92% of pre-COVID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1B9976-2FFA-4EB8-A514-6CF7886DBE48}"/>
              </a:ext>
            </a:extLst>
          </p:cNvPr>
          <p:cNvSpPr txBox="1"/>
          <p:nvPr/>
        </p:nvSpPr>
        <p:spPr>
          <a:xfrm>
            <a:off x="7577870" y="4244450"/>
            <a:ext cx="1230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&gt; pre-COVID</a:t>
            </a:r>
          </a:p>
        </p:txBody>
      </p:sp>
    </p:spTree>
    <p:extLst>
      <p:ext uri="{BB962C8B-B14F-4D97-AF65-F5344CB8AC3E}">
        <p14:creationId xmlns:p14="http://schemas.microsoft.com/office/powerpoint/2010/main" val="386526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C79C5E-8384-4FF5-8FD0-6908FE36A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6" y="1432874"/>
            <a:ext cx="9111624" cy="53979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714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EMS Arrivals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910750CC-3A19-453F-846D-FBB53BDE09F2}"/>
              </a:ext>
            </a:extLst>
          </p:cNvPr>
          <p:cNvSpPr/>
          <p:nvPr/>
        </p:nvSpPr>
        <p:spPr>
          <a:xfrm rot="16200000">
            <a:off x="1090559" y="2975581"/>
            <a:ext cx="900065" cy="201877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3393616A-3BC2-4D18-9453-25E237E026A6}"/>
              </a:ext>
            </a:extLst>
          </p:cNvPr>
          <p:cNvSpPr/>
          <p:nvPr/>
        </p:nvSpPr>
        <p:spPr>
          <a:xfrm rot="16200000">
            <a:off x="3162638" y="2936139"/>
            <a:ext cx="900065" cy="208885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765868-D8E5-4114-A55C-6C3866F3DE62}"/>
              </a:ext>
            </a:extLst>
          </p:cNvPr>
          <p:cNvSpPr txBox="1"/>
          <p:nvPr/>
        </p:nvSpPr>
        <p:spPr>
          <a:xfrm>
            <a:off x="6808925" y="4065108"/>
            <a:ext cx="1972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~85% of pre-COVID</a:t>
            </a: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5884900C-EC66-4610-82B1-4CE86875A8B4}"/>
              </a:ext>
            </a:extLst>
          </p:cNvPr>
          <p:cNvSpPr/>
          <p:nvPr/>
        </p:nvSpPr>
        <p:spPr>
          <a:xfrm rot="16200000">
            <a:off x="5282980" y="2936138"/>
            <a:ext cx="900065" cy="208886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D7E1CBAC-13F2-4861-8B83-64871990A2D6}"/>
              </a:ext>
            </a:extLst>
          </p:cNvPr>
          <p:cNvSpPr/>
          <p:nvPr/>
        </p:nvSpPr>
        <p:spPr>
          <a:xfrm rot="16200000">
            <a:off x="7403323" y="2934880"/>
            <a:ext cx="900065" cy="208886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143DF5-D316-4AE8-B45C-AB68CB5A5587}"/>
              </a:ext>
            </a:extLst>
          </p:cNvPr>
          <p:cNvSpPr txBox="1"/>
          <p:nvPr/>
        </p:nvSpPr>
        <p:spPr>
          <a:xfrm>
            <a:off x="3213808" y="2478672"/>
            <a:ext cx="795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2020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COVID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1,420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668C66-06BF-4014-9D51-A777F4E5905B}"/>
              </a:ext>
            </a:extLst>
          </p:cNvPr>
          <p:cNvSpPr txBox="1"/>
          <p:nvPr/>
        </p:nvSpPr>
        <p:spPr>
          <a:xfrm>
            <a:off x="954739" y="2480593"/>
            <a:ext cx="1184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Pre-COVID</a:t>
            </a:r>
          </a:p>
          <a:p>
            <a:pPr algn="ctr"/>
            <a:r>
              <a:rPr lang="en-US" b="1" dirty="0"/>
              <a:t>1,580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BE61B9-788D-4AF6-9FD6-3F44683BB729}"/>
              </a:ext>
            </a:extLst>
          </p:cNvPr>
          <p:cNvSpPr txBox="1"/>
          <p:nvPr/>
        </p:nvSpPr>
        <p:spPr>
          <a:xfrm>
            <a:off x="5205076" y="2478672"/>
            <a:ext cx="10535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2021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Recovery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1,600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1CEA1FC-0E4F-4595-8895-3B30BC78FFA9}"/>
              </a:ext>
            </a:extLst>
          </p:cNvPr>
          <p:cNvSpPr txBox="1"/>
          <p:nvPr/>
        </p:nvSpPr>
        <p:spPr>
          <a:xfrm>
            <a:off x="7336705" y="2461353"/>
            <a:ext cx="1030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2022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Level Set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1,280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8B91121-D622-407B-9614-1EC261ED8D9E}"/>
              </a:ext>
            </a:extLst>
          </p:cNvPr>
          <p:cNvSpPr txBox="1"/>
          <p:nvPr/>
        </p:nvSpPr>
        <p:spPr>
          <a:xfrm>
            <a:off x="1096144" y="4660106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18,955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F7D221-41FB-425F-B539-1A6B300A18D1}"/>
              </a:ext>
            </a:extLst>
          </p:cNvPr>
          <p:cNvSpPr txBox="1"/>
          <p:nvPr/>
        </p:nvSpPr>
        <p:spPr>
          <a:xfrm>
            <a:off x="3200854" y="4666391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17,040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9CCB84-BDF9-4D8A-8004-7CE311170F48}"/>
              </a:ext>
            </a:extLst>
          </p:cNvPr>
          <p:cNvSpPr txBox="1"/>
          <p:nvPr/>
        </p:nvSpPr>
        <p:spPr>
          <a:xfrm>
            <a:off x="5303117" y="4666391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19,197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DCFE2B-ED90-41EF-8F01-473C8D44435A}"/>
              </a:ext>
            </a:extLst>
          </p:cNvPr>
          <p:cNvSpPr txBox="1"/>
          <p:nvPr/>
        </p:nvSpPr>
        <p:spPr>
          <a:xfrm>
            <a:off x="7441429" y="4664819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15,362</a:t>
            </a:r>
          </a:p>
        </p:txBody>
      </p:sp>
    </p:spTree>
    <p:extLst>
      <p:ext uri="{BB962C8B-B14F-4D97-AF65-F5344CB8AC3E}">
        <p14:creationId xmlns:p14="http://schemas.microsoft.com/office/powerpoint/2010/main" val="2268901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E0386-167C-1B4D-88CA-789FA56B7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141812"/>
            <a:ext cx="8229600" cy="1143000"/>
          </a:xfrm>
        </p:spPr>
        <p:txBody>
          <a:bodyPr/>
          <a:lstStyle/>
          <a:p>
            <a:r>
              <a:rPr lang="en-US" dirty="0"/>
              <a:t>Patient Acuity: Triage Levels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36BC7-AE10-4737-AC47-94E8F3F2C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2958"/>
            <a:ext cx="9144000" cy="5233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664121-24DE-4125-9C3A-A3DE54A3FA87}"/>
              </a:ext>
            </a:extLst>
          </p:cNvPr>
          <p:cNvSpPr txBox="1"/>
          <p:nvPr/>
        </p:nvSpPr>
        <p:spPr>
          <a:xfrm>
            <a:off x="3364990" y="4139170"/>
            <a:ext cx="771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Level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7F8C79-2461-4C64-8176-2FD163AA0CE4}"/>
              </a:ext>
            </a:extLst>
          </p:cNvPr>
          <p:cNvSpPr txBox="1"/>
          <p:nvPr/>
        </p:nvSpPr>
        <p:spPr>
          <a:xfrm>
            <a:off x="3364991" y="4979555"/>
            <a:ext cx="771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Level 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CEA276-4146-4378-8EC1-F2D8BE45EA4E}"/>
              </a:ext>
            </a:extLst>
          </p:cNvPr>
          <p:cNvCxnSpPr/>
          <p:nvPr/>
        </p:nvCxnSpPr>
        <p:spPr>
          <a:xfrm>
            <a:off x="960120" y="2130552"/>
            <a:ext cx="6483096" cy="192024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Right Brace 13">
            <a:extLst>
              <a:ext uri="{FF2B5EF4-FFF2-40B4-BE49-F238E27FC236}">
                <a16:creationId xmlns:a16="http://schemas.microsoft.com/office/drawing/2014/main" id="{2689699C-CD3E-423C-AE86-1C6D5A1BB2A5}"/>
              </a:ext>
            </a:extLst>
          </p:cNvPr>
          <p:cNvSpPr/>
          <p:nvPr/>
        </p:nvSpPr>
        <p:spPr>
          <a:xfrm rot="16200000">
            <a:off x="1630229" y="2396568"/>
            <a:ext cx="900065" cy="224028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2961BE-250D-4E42-9CA7-36DF35DB574E}"/>
              </a:ext>
            </a:extLst>
          </p:cNvPr>
          <p:cNvSpPr txBox="1"/>
          <p:nvPr/>
        </p:nvSpPr>
        <p:spPr>
          <a:xfrm>
            <a:off x="1840452" y="362061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2.0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450383-1A32-4B49-AEAE-EC144C205551}"/>
              </a:ext>
            </a:extLst>
          </p:cNvPr>
          <p:cNvSpPr txBox="1"/>
          <p:nvPr/>
        </p:nvSpPr>
        <p:spPr>
          <a:xfrm>
            <a:off x="689284" y="1500595"/>
            <a:ext cx="6867144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Acuity Ratio Triage Levels 1&amp;2 vs 4&amp;5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997FB7-DBD7-42BF-89A0-F43B723629DF}"/>
              </a:ext>
            </a:extLst>
          </p:cNvPr>
          <p:cNvCxnSpPr>
            <a:cxnSpLocks/>
          </p:cNvCxnSpPr>
          <p:nvPr/>
        </p:nvCxnSpPr>
        <p:spPr>
          <a:xfrm>
            <a:off x="3738438" y="3236976"/>
            <a:ext cx="0" cy="5814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65EB7B6-F339-4B7A-9770-17DBE148B91D}"/>
              </a:ext>
            </a:extLst>
          </p:cNvPr>
          <p:cNvSpPr txBox="1"/>
          <p:nvPr/>
        </p:nvSpPr>
        <p:spPr>
          <a:xfrm>
            <a:off x="3416331" y="2511489"/>
            <a:ext cx="6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Peak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58679C-60B4-498A-BEA4-D9DE8B6396C9}"/>
              </a:ext>
            </a:extLst>
          </p:cNvPr>
          <p:cNvSpPr txBox="1"/>
          <p:nvPr/>
        </p:nvSpPr>
        <p:spPr>
          <a:xfrm>
            <a:off x="873841" y="2428867"/>
            <a:ext cx="2412840" cy="687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/>
              <a:t>Pre-COVID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Jan 2019 thru Dec 2019</a:t>
            </a:r>
            <a:endParaRPr lang="en-US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AFB799-FF30-4D5E-B617-033300C8D589}"/>
              </a:ext>
            </a:extLst>
          </p:cNvPr>
          <p:cNvSpPr txBox="1"/>
          <p:nvPr/>
        </p:nvSpPr>
        <p:spPr>
          <a:xfrm>
            <a:off x="3498629" y="2740759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3.0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8AD65E2D-B078-4680-9DDA-04E686BB5489}"/>
              </a:ext>
            </a:extLst>
          </p:cNvPr>
          <p:cNvSpPr/>
          <p:nvPr/>
        </p:nvSpPr>
        <p:spPr>
          <a:xfrm rot="16200000">
            <a:off x="5186392" y="2248288"/>
            <a:ext cx="900065" cy="224028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3FC135-46AB-44D2-8ED6-30A967A1FF0D}"/>
              </a:ext>
            </a:extLst>
          </p:cNvPr>
          <p:cNvSpPr txBox="1"/>
          <p:nvPr/>
        </p:nvSpPr>
        <p:spPr>
          <a:xfrm>
            <a:off x="5396615" y="351670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2.5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6781EB-5E0F-4FDB-AC4B-8FF55F7683DF}"/>
              </a:ext>
            </a:extLst>
          </p:cNvPr>
          <p:cNvSpPr txBox="1"/>
          <p:nvPr/>
        </p:nvSpPr>
        <p:spPr>
          <a:xfrm>
            <a:off x="4078504" y="2417147"/>
            <a:ext cx="8755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Initial</a:t>
            </a:r>
          </a:p>
          <a:p>
            <a:pPr algn="ctr"/>
            <a:r>
              <a:rPr lang="en-US" sz="1400" b="1" dirty="0"/>
              <a:t>Recovery</a:t>
            </a:r>
          </a:p>
          <a:p>
            <a:pPr algn="ctr"/>
            <a:r>
              <a:rPr lang="en-US" sz="1400" b="1" dirty="0"/>
              <a:t>July 2020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0DFB7ED-F937-4F99-AEB1-AD22C6734F29}"/>
              </a:ext>
            </a:extLst>
          </p:cNvPr>
          <p:cNvCxnSpPr>
            <a:cxnSpLocks/>
          </p:cNvCxnSpPr>
          <p:nvPr/>
        </p:nvCxnSpPr>
        <p:spPr>
          <a:xfrm>
            <a:off x="4511778" y="3243072"/>
            <a:ext cx="0" cy="5814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3D9630B-9691-47C0-80A0-909CAF92B547}"/>
              </a:ext>
            </a:extLst>
          </p:cNvPr>
          <p:cNvSpPr txBox="1"/>
          <p:nvPr/>
        </p:nvSpPr>
        <p:spPr>
          <a:xfrm>
            <a:off x="5209505" y="2350588"/>
            <a:ext cx="846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Next 12</a:t>
            </a:r>
          </a:p>
          <a:p>
            <a:pPr algn="ctr"/>
            <a:r>
              <a:rPr lang="en-US" sz="1600" b="1" dirty="0"/>
              <a:t>Months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C12582-F279-46EC-926D-C49F22B654ED}"/>
              </a:ext>
            </a:extLst>
          </p:cNvPr>
          <p:cNvSpPr txBox="1"/>
          <p:nvPr/>
        </p:nvSpPr>
        <p:spPr>
          <a:xfrm>
            <a:off x="6727285" y="2341444"/>
            <a:ext cx="846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Next 6</a:t>
            </a:r>
          </a:p>
          <a:p>
            <a:pPr algn="ctr"/>
            <a:r>
              <a:rPr lang="en-US" sz="1600" b="1" dirty="0"/>
              <a:t>Months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BA406EE2-CED6-42D6-B090-BD871890CA68}"/>
              </a:ext>
            </a:extLst>
          </p:cNvPr>
          <p:cNvSpPr/>
          <p:nvPr/>
        </p:nvSpPr>
        <p:spPr>
          <a:xfrm rot="16200000">
            <a:off x="6659400" y="3024210"/>
            <a:ext cx="900065" cy="66757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213D4B-E54D-4C68-B53C-9FAB3E750389}"/>
              </a:ext>
            </a:extLst>
          </p:cNvPr>
          <p:cNvSpPr txBox="1"/>
          <p:nvPr/>
        </p:nvSpPr>
        <p:spPr>
          <a:xfrm>
            <a:off x="6860097" y="348658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2.3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476305-E013-4BA4-A855-08D9F6C5E2F5}"/>
              </a:ext>
            </a:extLst>
          </p:cNvPr>
          <p:cNvSpPr txBox="1"/>
          <p:nvPr/>
        </p:nvSpPr>
        <p:spPr>
          <a:xfrm>
            <a:off x="3883047" y="351907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2.8</a:t>
            </a:r>
          </a:p>
        </p:txBody>
      </p:sp>
    </p:spTree>
    <p:extLst>
      <p:ext uri="{BB962C8B-B14F-4D97-AF65-F5344CB8AC3E}">
        <p14:creationId xmlns:p14="http://schemas.microsoft.com/office/powerpoint/2010/main" val="420444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Chart, line chart&#10;&#10;Description automatically generated">
            <a:extLst>
              <a:ext uri="{FF2B5EF4-FFF2-40B4-BE49-F238E27FC236}">
                <a16:creationId xmlns:a16="http://schemas.microsoft.com/office/drawing/2014/main" id="{981C9E62-36C7-43E1-B2B4-57B3AEAE968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8855" y="1284812"/>
            <a:ext cx="9059158" cy="5431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2E0386-167C-1B4D-88CA-789FA56B7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141812"/>
            <a:ext cx="8229600" cy="1143000"/>
          </a:xfrm>
        </p:spPr>
        <p:txBody>
          <a:bodyPr/>
          <a:lstStyle/>
          <a:p>
            <a:r>
              <a:rPr lang="en-US" dirty="0"/>
              <a:t>Patient Acuity: Triage Levels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64121-24DE-4125-9C3A-A3DE54A3FA87}"/>
              </a:ext>
            </a:extLst>
          </p:cNvPr>
          <p:cNvSpPr txBox="1"/>
          <p:nvPr/>
        </p:nvSpPr>
        <p:spPr>
          <a:xfrm>
            <a:off x="4258326" y="4180828"/>
            <a:ext cx="771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Level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7F8C79-2461-4C64-8176-2FD163AA0CE4}"/>
              </a:ext>
            </a:extLst>
          </p:cNvPr>
          <p:cNvSpPr txBox="1"/>
          <p:nvPr/>
        </p:nvSpPr>
        <p:spPr>
          <a:xfrm>
            <a:off x="4258326" y="4810278"/>
            <a:ext cx="771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Level 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CEA276-4146-4378-8EC1-F2D8BE45EA4E}"/>
              </a:ext>
            </a:extLst>
          </p:cNvPr>
          <p:cNvCxnSpPr>
            <a:cxnSpLocks/>
          </p:cNvCxnSpPr>
          <p:nvPr/>
        </p:nvCxnSpPr>
        <p:spPr>
          <a:xfrm>
            <a:off x="960120" y="2130552"/>
            <a:ext cx="6241958" cy="192024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8450383-1A32-4B49-AEAE-EC144C205551}"/>
              </a:ext>
            </a:extLst>
          </p:cNvPr>
          <p:cNvSpPr txBox="1"/>
          <p:nvPr/>
        </p:nvSpPr>
        <p:spPr>
          <a:xfrm>
            <a:off x="973835" y="1547873"/>
            <a:ext cx="7340605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Acuity Ratio Triage Levels 1&amp;2 vs 4&amp;5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655E30-950B-489E-BCEF-677649C7F924}"/>
              </a:ext>
            </a:extLst>
          </p:cNvPr>
          <p:cNvGrpSpPr/>
          <p:nvPr/>
        </p:nvGrpSpPr>
        <p:grpSpPr>
          <a:xfrm>
            <a:off x="666917" y="2377610"/>
            <a:ext cx="2106565" cy="1600141"/>
            <a:chOff x="666917" y="2377610"/>
            <a:chExt cx="2106565" cy="1600141"/>
          </a:xfrm>
        </p:grpSpPr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2689699C-CD3E-423C-AE86-1C6D5A1BB2A5}"/>
                </a:ext>
              </a:extLst>
            </p:cNvPr>
            <p:cNvSpPr/>
            <p:nvPr/>
          </p:nvSpPr>
          <p:spPr>
            <a:xfrm rot="16200000">
              <a:off x="1270167" y="2474435"/>
              <a:ext cx="900066" cy="2106565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2961BE-250D-4E42-9CA7-36DF35DB574E}"/>
                </a:ext>
              </a:extLst>
            </p:cNvPr>
            <p:cNvSpPr txBox="1"/>
            <p:nvPr/>
          </p:nvSpPr>
          <p:spPr>
            <a:xfrm>
              <a:off x="1480391" y="3605693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2.0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58679C-60B4-498A-BEA4-D9DE8B6396C9}"/>
                </a:ext>
              </a:extLst>
            </p:cNvPr>
            <p:cNvSpPr txBox="1"/>
            <p:nvPr/>
          </p:nvSpPr>
          <p:spPr>
            <a:xfrm>
              <a:off x="1019853" y="2377610"/>
              <a:ext cx="1187953" cy="687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/>
                <a:t>Pre-COVID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i="1" dirty="0">
                  <a:solidFill>
                    <a:schemeClr val="accent1">
                      <a:lumMod val="75000"/>
                    </a:schemeClr>
                  </a:solidFill>
                </a:rPr>
                <a:t>CY 2019</a:t>
              </a:r>
              <a:endParaRPr lang="en-US" sz="2400" b="1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Right Brace 21">
            <a:extLst>
              <a:ext uri="{FF2B5EF4-FFF2-40B4-BE49-F238E27FC236}">
                <a16:creationId xmlns:a16="http://schemas.microsoft.com/office/drawing/2014/main" id="{8AD65E2D-B078-4680-9DDA-04E686BB5489}"/>
              </a:ext>
            </a:extLst>
          </p:cNvPr>
          <p:cNvSpPr/>
          <p:nvPr/>
        </p:nvSpPr>
        <p:spPr>
          <a:xfrm rot="16200000">
            <a:off x="3406269" y="2479720"/>
            <a:ext cx="884043" cy="210656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3FC135-46AB-44D2-8ED6-30A967A1FF0D}"/>
              </a:ext>
            </a:extLst>
          </p:cNvPr>
          <p:cNvSpPr txBox="1"/>
          <p:nvPr/>
        </p:nvSpPr>
        <p:spPr>
          <a:xfrm>
            <a:off x="3568610" y="3605693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2.5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213D4B-E54D-4C68-B53C-9FAB3E750389}"/>
              </a:ext>
            </a:extLst>
          </p:cNvPr>
          <p:cNvSpPr txBox="1"/>
          <p:nvPr/>
        </p:nvSpPr>
        <p:spPr>
          <a:xfrm>
            <a:off x="5715050" y="3580203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2.4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5A795A9E-0E59-4924-A6AF-C4850847FBC7}"/>
              </a:ext>
            </a:extLst>
          </p:cNvPr>
          <p:cNvSpPr/>
          <p:nvPr/>
        </p:nvSpPr>
        <p:spPr>
          <a:xfrm rot="16200000">
            <a:off x="5512838" y="2454229"/>
            <a:ext cx="884043" cy="210656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66743E3E-B2EA-45A9-89A3-A2174DAA0DEC}"/>
              </a:ext>
            </a:extLst>
          </p:cNvPr>
          <p:cNvSpPr/>
          <p:nvPr/>
        </p:nvSpPr>
        <p:spPr>
          <a:xfrm rot="16200000">
            <a:off x="7626465" y="2459469"/>
            <a:ext cx="884042" cy="206210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AFEFA78-D2E1-47D4-AA0E-CFA78FC30E0D}"/>
              </a:ext>
            </a:extLst>
          </p:cNvPr>
          <p:cNvCxnSpPr>
            <a:cxnSpLocks/>
          </p:cNvCxnSpPr>
          <p:nvPr/>
        </p:nvCxnSpPr>
        <p:spPr>
          <a:xfrm flipV="1">
            <a:off x="7202078" y="2163909"/>
            <a:ext cx="1753386" cy="158667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3E5BB5F-2DB6-40F0-8816-E17814DCA650}"/>
              </a:ext>
            </a:extLst>
          </p:cNvPr>
          <p:cNvSpPr txBox="1"/>
          <p:nvPr/>
        </p:nvSpPr>
        <p:spPr>
          <a:xfrm>
            <a:off x="3348926" y="2735212"/>
            <a:ext cx="94609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CY 2020</a:t>
            </a:r>
            <a:endParaRPr lang="en-US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E72CE1-8182-4799-8D43-BB5188018565}"/>
              </a:ext>
            </a:extLst>
          </p:cNvPr>
          <p:cNvSpPr txBox="1"/>
          <p:nvPr/>
        </p:nvSpPr>
        <p:spPr>
          <a:xfrm>
            <a:off x="5436139" y="2749350"/>
            <a:ext cx="94609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CY 2021</a:t>
            </a:r>
            <a:endParaRPr lang="en-US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114151-CB4F-4A13-8C7F-83E16B460F9A}"/>
              </a:ext>
            </a:extLst>
          </p:cNvPr>
          <p:cNvSpPr txBox="1"/>
          <p:nvPr/>
        </p:nvSpPr>
        <p:spPr>
          <a:xfrm>
            <a:off x="7594088" y="2735212"/>
            <a:ext cx="94609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CY 2022</a:t>
            </a:r>
            <a:endParaRPr lang="en-US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099EF7-F05B-457A-AF63-9B4DC7A1DF95}"/>
              </a:ext>
            </a:extLst>
          </p:cNvPr>
          <p:cNvSpPr txBox="1"/>
          <p:nvPr/>
        </p:nvSpPr>
        <p:spPr>
          <a:xfrm>
            <a:off x="7847078" y="360248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1.7</a:t>
            </a:r>
          </a:p>
        </p:txBody>
      </p:sp>
    </p:spTree>
    <p:extLst>
      <p:ext uri="{BB962C8B-B14F-4D97-AF65-F5344CB8AC3E}">
        <p14:creationId xmlns:p14="http://schemas.microsoft.com/office/powerpoint/2010/main" val="119937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/>
      <p:bldP spid="29" grpId="0"/>
      <p:bldP spid="33" grpId="0" animBg="1"/>
      <p:bldP spid="34" grpId="0" animBg="1"/>
      <p:bldP spid="36" grpId="0"/>
      <p:bldP spid="37" grpId="0"/>
      <p:bldP spid="38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28" y="4352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Initial Impact 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2ACBC757-CE3F-FB48-A1F7-0B2A68E5C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04" y="1170145"/>
            <a:ext cx="7022152" cy="5266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53942" y="3211477"/>
            <a:ext cx="21269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boarding hours</a:t>
            </a:r>
          </a:p>
          <a:p>
            <a:r>
              <a:rPr lang="en-US" dirty="0"/>
              <a:t>fell by 66% in April</a:t>
            </a:r>
          </a:p>
          <a:p>
            <a:r>
              <a:rPr lang="en-US" dirty="0"/>
              <a:t> and were still down </a:t>
            </a:r>
          </a:p>
          <a:p>
            <a:r>
              <a:rPr lang="en-US" dirty="0"/>
              <a:t>by 33% in July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45818E-92A8-4D69-8469-B6B76B06F7D2}"/>
              </a:ext>
            </a:extLst>
          </p:cNvPr>
          <p:cNvSpPr txBox="1"/>
          <p:nvPr/>
        </p:nvSpPr>
        <p:spPr>
          <a:xfrm>
            <a:off x="2414173" y="1408176"/>
            <a:ext cx="3735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Total Boarding Hours</a:t>
            </a:r>
          </a:p>
        </p:txBody>
      </p:sp>
    </p:spTree>
    <p:extLst>
      <p:ext uri="{BB962C8B-B14F-4D97-AF65-F5344CB8AC3E}">
        <p14:creationId xmlns:p14="http://schemas.microsoft.com/office/powerpoint/2010/main" val="282095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394BC1-F672-4BA1-B74C-265DBA474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6702"/>
            <a:ext cx="9144000" cy="5233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6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What we knew last year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CFB2C1E-DDF3-49EC-B5CA-AA072A9E950C}"/>
              </a:ext>
            </a:extLst>
          </p:cNvPr>
          <p:cNvCxnSpPr>
            <a:cxnSpLocks/>
          </p:cNvCxnSpPr>
          <p:nvPr/>
        </p:nvCxnSpPr>
        <p:spPr>
          <a:xfrm>
            <a:off x="4105999" y="2933158"/>
            <a:ext cx="1" cy="23725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5DEECC2-6A03-4DBB-9DB5-EC192CAAA61E}"/>
              </a:ext>
            </a:extLst>
          </p:cNvPr>
          <p:cNvCxnSpPr>
            <a:cxnSpLocks/>
          </p:cNvCxnSpPr>
          <p:nvPr/>
        </p:nvCxnSpPr>
        <p:spPr>
          <a:xfrm flipH="1">
            <a:off x="4802406" y="3372269"/>
            <a:ext cx="23852" cy="12837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3D3626E-0098-458C-9D2E-7AEC79AC2AD3}"/>
              </a:ext>
            </a:extLst>
          </p:cNvPr>
          <p:cNvSpPr txBox="1"/>
          <p:nvPr/>
        </p:nvSpPr>
        <p:spPr>
          <a:xfrm>
            <a:off x="3494357" y="2041337"/>
            <a:ext cx="1223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Peak impact</a:t>
            </a:r>
          </a:p>
          <a:p>
            <a:pPr algn="ctr"/>
            <a:r>
              <a:rPr lang="en-US" sz="1600" b="1" dirty="0"/>
              <a:t>April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1A3AE4-CCF5-4795-8FEA-A99ED71BF953}"/>
              </a:ext>
            </a:extLst>
          </p:cNvPr>
          <p:cNvSpPr txBox="1"/>
          <p:nvPr/>
        </p:nvSpPr>
        <p:spPr>
          <a:xfrm>
            <a:off x="4309167" y="4676721"/>
            <a:ext cx="973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Initial</a:t>
            </a:r>
          </a:p>
          <a:p>
            <a:pPr algn="ctr"/>
            <a:r>
              <a:rPr lang="en-US" sz="1600" b="1" dirty="0"/>
              <a:t>Recovery</a:t>
            </a:r>
          </a:p>
          <a:p>
            <a:pPr algn="ctr"/>
            <a:r>
              <a:rPr lang="en-US" sz="1600" b="1" dirty="0"/>
              <a:t>July 2020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A90332-9D30-4C40-86D5-674135262582}"/>
              </a:ext>
            </a:extLst>
          </p:cNvPr>
          <p:cNvSpPr txBox="1"/>
          <p:nvPr/>
        </p:nvSpPr>
        <p:spPr>
          <a:xfrm>
            <a:off x="3790460" y="2600183"/>
            <a:ext cx="65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3,217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0D0FAC-1754-445E-BFDB-22FF488EC68D}"/>
              </a:ext>
            </a:extLst>
          </p:cNvPr>
          <p:cNvSpPr txBox="1"/>
          <p:nvPr/>
        </p:nvSpPr>
        <p:spPr>
          <a:xfrm>
            <a:off x="4499085" y="5479510"/>
            <a:ext cx="65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6,696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8DA1FA-C99C-4E41-A546-124BCE8F5AB1}"/>
              </a:ext>
            </a:extLst>
          </p:cNvPr>
          <p:cNvSpPr txBox="1"/>
          <p:nvPr/>
        </p:nvSpPr>
        <p:spPr>
          <a:xfrm>
            <a:off x="7882179" y="1872060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11,740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DCE656E8-F723-4A36-B6C7-C98889689A00}"/>
              </a:ext>
            </a:extLst>
          </p:cNvPr>
          <p:cNvSpPr/>
          <p:nvPr/>
        </p:nvSpPr>
        <p:spPr>
          <a:xfrm rot="16200000">
            <a:off x="1510245" y="1910166"/>
            <a:ext cx="900065" cy="2898630"/>
          </a:xfrm>
          <a:prstGeom prst="rightBrace">
            <a:avLst>
              <a:gd name="adj1" fmla="val 2662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4F562B-29E1-4F27-96CC-576BC5BBFA99}"/>
              </a:ext>
            </a:extLst>
          </p:cNvPr>
          <p:cNvSpPr/>
          <p:nvPr/>
        </p:nvSpPr>
        <p:spPr>
          <a:xfrm>
            <a:off x="656648" y="2197918"/>
            <a:ext cx="2414016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/>
              <a:t>Pre-COVID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Jan 2019 thru Dec 2019</a:t>
            </a:r>
            <a:endParaRPr lang="en-US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0D4B7B-FA76-4377-AA2E-6D0950D8F9E5}"/>
              </a:ext>
            </a:extLst>
          </p:cNvPr>
          <p:cNvSpPr txBox="1"/>
          <p:nvPr/>
        </p:nvSpPr>
        <p:spPr>
          <a:xfrm>
            <a:off x="1611352" y="3517215"/>
            <a:ext cx="65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8,353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B5DB5CDB-BF75-48A8-BF14-AAB65B02592F}"/>
              </a:ext>
            </a:extLst>
          </p:cNvPr>
          <p:cNvSpPr/>
          <p:nvPr/>
        </p:nvSpPr>
        <p:spPr>
          <a:xfrm rot="16200000">
            <a:off x="5816252" y="1458524"/>
            <a:ext cx="900065" cy="2898630"/>
          </a:xfrm>
          <a:prstGeom prst="rightBrace">
            <a:avLst>
              <a:gd name="adj1" fmla="val 2662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9BD845-E5F6-4478-AA44-C95DBA4B710A}"/>
              </a:ext>
            </a:extLst>
          </p:cNvPr>
          <p:cNvSpPr txBox="1"/>
          <p:nvPr/>
        </p:nvSpPr>
        <p:spPr>
          <a:xfrm>
            <a:off x="5979437" y="2131933"/>
            <a:ext cx="65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8,361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AB4034-007C-43B7-BA1F-ACF0A294F5ED}"/>
              </a:ext>
            </a:extLst>
          </p:cNvPr>
          <p:cNvSpPr/>
          <p:nvPr/>
        </p:nvSpPr>
        <p:spPr>
          <a:xfrm>
            <a:off x="5694968" y="1570421"/>
            <a:ext cx="1223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Next 12</a:t>
            </a:r>
          </a:p>
          <a:p>
            <a:pPr algn="ctr"/>
            <a:r>
              <a:rPr lang="en-US" b="1" dirty="0"/>
              <a:t>Months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EC8E05F5-5AA0-4E60-BDEF-9D5A00B90BF2}"/>
              </a:ext>
            </a:extLst>
          </p:cNvPr>
          <p:cNvSpPr/>
          <p:nvPr/>
        </p:nvSpPr>
        <p:spPr>
          <a:xfrm rot="16200000">
            <a:off x="7811418" y="2070583"/>
            <a:ext cx="900065" cy="1154734"/>
          </a:xfrm>
          <a:prstGeom prst="rightBrace">
            <a:avLst>
              <a:gd name="adj1" fmla="val 7317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0B8767-8583-42F9-9318-3C41E7A72C07}"/>
              </a:ext>
            </a:extLst>
          </p:cNvPr>
          <p:cNvSpPr/>
          <p:nvPr/>
        </p:nvSpPr>
        <p:spPr>
          <a:xfrm>
            <a:off x="7571337" y="1364030"/>
            <a:ext cx="1223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Next 6</a:t>
            </a:r>
          </a:p>
          <a:p>
            <a:pPr algn="ctr"/>
            <a:r>
              <a:rPr lang="en-US" b="1" dirty="0"/>
              <a:t>Months</a:t>
            </a:r>
          </a:p>
        </p:txBody>
      </p:sp>
    </p:spTree>
    <p:extLst>
      <p:ext uri="{BB962C8B-B14F-4D97-AF65-F5344CB8AC3E}">
        <p14:creationId xmlns:p14="http://schemas.microsoft.com/office/powerpoint/2010/main" val="262985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6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Boarding through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8BD48-A3D5-4B4A-A42D-C8828E998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4168"/>
            <a:ext cx="9144000" cy="5379072"/>
          </a:xfrm>
          <a:prstGeom prst="rect">
            <a:avLst/>
          </a:prstGeom>
        </p:spPr>
      </p:pic>
      <p:sp>
        <p:nvSpPr>
          <p:cNvPr id="22" name="Right Brace 21">
            <a:extLst>
              <a:ext uri="{FF2B5EF4-FFF2-40B4-BE49-F238E27FC236}">
                <a16:creationId xmlns:a16="http://schemas.microsoft.com/office/drawing/2014/main" id="{31CE84AE-8E73-46A2-B3F2-F0F09B51FAEA}"/>
              </a:ext>
            </a:extLst>
          </p:cNvPr>
          <p:cNvSpPr/>
          <p:nvPr/>
        </p:nvSpPr>
        <p:spPr>
          <a:xfrm rot="16200000">
            <a:off x="1254387" y="2726470"/>
            <a:ext cx="894409" cy="215863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B2ADB578-6C00-491F-A6E9-1F3484C2C352}"/>
              </a:ext>
            </a:extLst>
          </p:cNvPr>
          <p:cNvSpPr/>
          <p:nvPr/>
        </p:nvSpPr>
        <p:spPr>
          <a:xfrm rot="16200000">
            <a:off x="3430541" y="2722070"/>
            <a:ext cx="894409" cy="215863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DCB77CD6-E194-44E8-B9F4-0F563CFC336C}"/>
              </a:ext>
            </a:extLst>
          </p:cNvPr>
          <p:cNvSpPr/>
          <p:nvPr/>
        </p:nvSpPr>
        <p:spPr>
          <a:xfrm rot="16200000">
            <a:off x="5535456" y="2775790"/>
            <a:ext cx="861988" cy="201877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86A45F31-CD36-4256-AC28-9F0D7D120559}"/>
              </a:ext>
            </a:extLst>
          </p:cNvPr>
          <p:cNvSpPr/>
          <p:nvPr/>
        </p:nvSpPr>
        <p:spPr>
          <a:xfrm rot="16200000">
            <a:off x="7532313" y="2796450"/>
            <a:ext cx="900065" cy="201301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38AA79-3506-4DA0-93A5-7CFC6358B425}"/>
              </a:ext>
            </a:extLst>
          </p:cNvPr>
          <p:cNvSpPr txBox="1"/>
          <p:nvPr/>
        </p:nvSpPr>
        <p:spPr>
          <a:xfrm>
            <a:off x="3475720" y="2363505"/>
            <a:ext cx="7954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2020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COVID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7,782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CB49D0-03EB-4088-BBB8-F79BB4CDE8E8}"/>
              </a:ext>
            </a:extLst>
          </p:cNvPr>
          <p:cNvSpPr txBox="1"/>
          <p:nvPr/>
        </p:nvSpPr>
        <p:spPr>
          <a:xfrm>
            <a:off x="1084672" y="2365426"/>
            <a:ext cx="11849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Pre-COVID</a:t>
            </a:r>
          </a:p>
          <a:p>
            <a:pPr algn="ctr"/>
            <a:r>
              <a:rPr lang="en-US" b="1" dirty="0"/>
              <a:t>8,923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E0AD00-FE3D-48EC-9051-80D2A8AA30F4}"/>
              </a:ext>
            </a:extLst>
          </p:cNvPr>
          <p:cNvSpPr txBox="1"/>
          <p:nvPr/>
        </p:nvSpPr>
        <p:spPr>
          <a:xfrm>
            <a:off x="5438706" y="2363505"/>
            <a:ext cx="10535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2021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Recovery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12,184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6F7F43-CF64-4265-9102-6D067A452EB9}"/>
              </a:ext>
            </a:extLst>
          </p:cNvPr>
          <p:cNvSpPr txBox="1"/>
          <p:nvPr/>
        </p:nvSpPr>
        <p:spPr>
          <a:xfrm>
            <a:off x="7457211" y="2346186"/>
            <a:ext cx="1030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2022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Level Set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12,553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01B129-DB11-4059-BE27-9088AD870495}"/>
              </a:ext>
            </a:extLst>
          </p:cNvPr>
          <p:cNvCxnSpPr/>
          <p:nvPr/>
        </p:nvCxnSpPr>
        <p:spPr>
          <a:xfrm flipV="1">
            <a:off x="1715678" y="4440025"/>
            <a:ext cx="6881567" cy="6221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5CFBE49-8B9C-4CC0-AF1A-8B3D2EB59F8F}"/>
              </a:ext>
            </a:extLst>
          </p:cNvPr>
          <p:cNvSpPr txBox="1"/>
          <p:nvPr/>
        </p:nvSpPr>
        <p:spPr>
          <a:xfrm>
            <a:off x="1208445" y="3943712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107,073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BC508E-018A-45C1-B683-A137C55FCE2B}"/>
              </a:ext>
            </a:extLst>
          </p:cNvPr>
          <p:cNvSpPr txBox="1"/>
          <p:nvPr/>
        </p:nvSpPr>
        <p:spPr>
          <a:xfrm>
            <a:off x="3473413" y="394999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93,386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489985-76D0-458C-9689-6434C13D3727}"/>
              </a:ext>
            </a:extLst>
          </p:cNvPr>
          <p:cNvSpPr txBox="1"/>
          <p:nvPr/>
        </p:nvSpPr>
        <p:spPr>
          <a:xfrm>
            <a:off x="5500260" y="3949997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146,211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CA52F0-9273-4273-B62D-B465BCC0E2E2}"/>
              </a:ext>
            </a:extLst>
          </p:cNvPr>
          <p:cNvSpPr txBox="1"/>
          <p:nvPr/>
        </p:nvSpPr>
        <p:spPr>
          <a:xfrm>
            <a:off x="7502602" y="393903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150,636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3394F0-67CB-4C27-B7D3-441546BD98C6}"/>
              </a:ext>
            </a:extLst>
          </p:cNvPr>
          <p:cNvCxnSpPr>
            <a:cxnSpLocks/>
          </p:cNvCxnSpPr>
          <p:nvPr/>
        </p:nvCxnSpPr>
        <p:spPr>
          <a:xfrm flipV="1">
            <a:off x="5712643" y="4920792"/>
            <a:ext cx="0" cy="7729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03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Boarding through 2022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B914399-3C2E-4016-BA0A-04033AD7CC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9530843"/>
              </p:ext>
            </p:extLst>
          </p:nvPr>
        </p:nvGraphicFramePr>
        <p:xfrm>
          <a:off x="311084" y="1498860"/>
          <a:ext cx="8625526" cy="5201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132A73-ACE5-47E8-89A9-C77156F07F78}"/>
              </a:ext>
            </a:extLst>
          </p:cNvPr>
          <p:cNvCxnSpPr>
            <a:cxnSpLocks/>
          </p:cNvCxnSpPr>
          <p:nvPr/>
        </p:nvCxnSpPr>
        <p:spPr>
          <a:xfrm flipV="1">
            <a:off x="2111604" y="2752627"/>
            <a:ext cx="5524107" cy="137159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4E00D3F-7264-4A79-89C7-ED86279094AC}"/>
              </a:ext>
            </a:extLst>
          </p:cNvPr>
          <p:cNvSpPr txBox="1"/>
          <p:nvPr/>
        </p:nvSpPr>
        <p:spPr>
          <a:xfrm>
            <a:off x="6853287" y="3619893"/>
            <a:ext cx="1515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41%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increase vs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pre-pandemic</a:t>
            </a:r>
          </a:p>
        </p:txBody>
      </p:sp>
    </p:spTree>
    <p:extLst>
      <p:ext uri="{BB962C8B-B14F-4D97-AF65-F5344CB8AC3E}">
        <p14:creationId xmlns:p14="http://schemas.microsoft.com/office/powerpoint/2010/main" val="889251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9212" y="1611860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i="1" dirty="0"/>
              <a:t>AAAEM / AACEM</a:t>
            </a:r>
            <a:br>
              <a:rPr lang="en-US" sz="4900" b="1" i="1" dirty="0"/>
            </a:br>
            <a:r>
              <a:rPr lang="en-US" sz="4900" b="1" i="1" dirty="0"/>
              <a:t>Pandemic Recovery</a:t>
            </a:r>
            <a:br>
              <a:rPr lang="en-US" sz="4900" b="1" i="1" dirty="0"/>
            </a:br>
            <a:br>
              <a:rPr lang="en-US" sz="4900" b="1" i="1" dirty="0"/>
            </a:br>
            <a:r>
              <a:rPr lang="en-US" b="1" dirty="0"/>
              <a:t>Emergency Department Operations</a:t>
            </a:r>
            <a:br>
              <a:rPr lang="en-US" b="1" dirty="0"/>
            </a:br>
            <a:r>
              <a:rPr lang="en-US" b="1" dirty="0"/>
              <a:t>Pre and Post Pandemic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081" y="5049672"/>
            <a:ext cx="28407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James Scheulen, PA, MBA</a:t>
            </a:r>
          </a:p>
          <a:p>
            <a:r>
              <a:rPr lang="en-US" sz="1600" b="1" dirty="0"/>
              <a:t>On behalf of the</a:t>
            </a:r>
          </a:p>
          <a:p>
            <a:r>
              <a:rPr lang="en-US" sz="1600" b="1" dirty="0"/>
              <a:t>AAAEM Benchmark Committee</a:t>
            </a:r>
          </a:p>
          <a:p>
            <a:r>
              <a:rPr lang="en-US" sz="1600" b="1" dirty="0"/>
              <a:t>March, 2023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875" y="5070765"/>
            <a:ext cx="2392252" cy="108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8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714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LWBS in 2020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D2F461-A599-C84C-8B00-372F3BF0B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51" y="1533230"/>
            <a:ext cx="7951317" cy="47620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F58AE8-52AC-4884-BE51-64665CF075A1}"/>
              </a:ext>
            </a:extLst>
          </p:cNvPr>
          <p:cNvSpPr txBox="1"/>
          <p:nvPr/>
        </p:nvSpPr>
        <p:spPr>
          <a:xfrm>
            <a:off x="1683959" y="4363631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2.7%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13996-EF7A-41FB-B4C9-CCCB903C4EE5}"/>
              </a:ext>
            </a:extLst>
          </p:cNvPr>
          <p:cNvSpPr txBox="1"/>
          <p:nvPr/>
        </p:nvSpPr>
        <p:spPr>
          <a:xfrm>
            <a:off x="4653830" y="4955438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0.6%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D0B84B-8088-47AC-9219-0D44A6989AA0}"/>
              </a:ext>
            </a:extLst>
          </p:cNvPr>
          <p:cNvSpPr txBox="1"/>
          <p:nvPr/>
        </p:nvSpPr>
        <p:spPr>
          <a:xfrm>
            <a:off x="7460041" y="454829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2.3%</a:t>
            </a:r>
          </a:p>
        </p:txBody>
      </p:sp>
    </p:spTree>
    <p:extLst>
      <p:ext uri="{BB962C8B-B14F-4D97-AF65-F5344CB8AC3E}">
        <p14:creationId xmlns:p14="http://schemas.microsoft.com/office/powerpoint/2010/main" val="700027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E6204-3D8C-4FBD-B7AD-0DDE558EB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" y="1422388"/>
            <a:ext cx="9144000" cy="5261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714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LWBS through 12/21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2445F3C-A43D-41D6-9ADB-63DE2331DCB2}"/>
              </a:ext>
            </a:extLst>
          </p:cNvPr>
          <p:cNvCxnSpPr/>
          <p:nvPr/>
        </p:nvCxnSpPr>
        <p:spPr>
          <a:xfrm>
            <a:off x="4169511" y="4736835"/>
            <a:ext cx="0" cy="9032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675E40-856F-4B0F-97CB-AD7E837AAF94}"/>
              </a:ext>
            </a:extLst>
          </p:cNvPr>
          <p:cNvCxnSpPr/>
          <p:nvPr/>
        </p:nvCxnSpPr>
        <p:spPr>
          <a:xfrm>
            <a:off x="4790720" y="4372138"/>
            <a:ext cx="0" cy="9032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F40DABD-D46D-4632-86E5-1379DDC5FB07}"/>
              </a:ext>
            </a:extLst>
          </p:cNvPr>
          <p:cNvSpPr txBox="1"/>
          <p:nvPr/>
        </p:nvSpPr>
        <p:spPr>
          <a:xfrm>
            <a:off x="3850702" y="4132878"/>
            <a:ext cx="591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Peak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D958B4-B2CC-469C-98CD-D99BD349E610}"/>
              </a:ext>
            </a:extLst>
          </p:cNvPr>
          <p:cNvSpPr txBox="1"/>
          <p:nvPr/>
        </p:nvSpPr>
        <p:spPr>
          <a:xfrm>
            <a:off x="4304048" y="3309395"/>
            <a:ext cx="973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Initial</a:t>
            </a:r>
          </a:p>
          <a:p>
            <a:pPr algn="ctr"/>
            <a:r>
              <a:rPr lang="en-US" sz="1600" b="1" dirty="0"/>
              <a:t>Recovery</a:t>
            </a:r>
          </a:p>
          <a:p>
            <a:pPr algn="ctr"/>
            <a:r>
              <a:rPr lang="en-US" sz="1600" b="1" dirty="0"/>
              <a:t>July 2020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5C783D-D142-4A55-89E3-AD088A6C0E92}"/>
              </a:ext>
            </a:extLst>
          </p:cNvPr>
          <p:cNvSpPr txBox="1"/>
          <p:nvPr/>
        </p:nvSpPr>
        <p:spPr>
          <a:xfrm>
            <a:off x="3199361" y="5461341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2.7%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E585D5-6EF3-45BD-A41B-27F5288E19DB}"/>
              </a:ext>
            </a:extLst>
          </p:cNvPr>
          <p:cNvSpPr txBox="1"/>
          <p:nvPr/>
        </p:nvSpPr>
        <p:spPr>
          <a:xfrm>
            <a:off x="3895764" y="4369882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0.6%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6F7A3F-B752-4318-9EF3-BAAF83EC2664}"/>
              </a:ext>
            </a:extLst>
          </p:cNvPr>
          <p:cNvSpPr txBox="1"/>
          <p:nvPr/>
        </p:nvSpPr>
        <p:spPr>
          <a:xfrm>
            <a:off x="4543023" y="4023579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2.3%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68BC6C4-8A8B-418F-B1D6-AFB5CA6A198E}"/>
              </a:ext>
            </a:extLst>
          </p:cNvPr>
          <p:cNvCxnSpPr>
            <a:cxnSpLocks/>
          </p:cNvCxnSpPr>
          <p:nvPr/>
        </p:nvCxnSpPr>
        <p:spPr>
          <a:xfrm flipV="1">
            <a:off x="646722" y="4655448"/>
            <a:ext cx="8168317" cy="6738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181C20-B4A0-4429-9B58-698ABD530D00}"/>
              </a:ext>
            </a:extLst>
          </p:cNvPr>
          <p:cNvCxnSpPr>
            <a:cxnSpLocks/>
          </p:cNvCxnSpPr>
          <p:nvPr/>
        </p:nvCxnSpPr>
        <p:spPr>
          <a:xfrm>
            <a:off x="6954800" y="3988066"/>
            <a:ext cx="0" cy="10137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1A53CE8-76E8-4F53-AB0B-613D46BCFD04}"/>
              </a:ext>
            </a:extLst>
          </p:cNvPr>
          <p:cNvSpPr txBox="1"/>
          <p:nvPr/>
        </p:nvSpPr>
        <p:spPr>
          <a:xfrm>
            <a:off x="6660348" y="3178329"/>
            <a:ext cx="643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April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2021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 3.6%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D8F47C-B111-4BE8-8E83-E2361406E0B7}"/>
              </a:ext>
            </a:extLst>
          </p:cNvPr>
          <p:cNvSpPr txBox="1"/>
          <p:nvPr/>
        </p:nvSpPr>
        <p:spPr>
          <a:xfrm>
            <a:off x="7630227" y="2596604"/>
            <a:ext cx="596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Aug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2021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6.4%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FB0196-96AF-4836-9F3A-93622E5D7325}"/>
              </a:ext>
            </a:extLst>
          </p:cNvPr>
          <p:cNvSpPr txBox="1"/>
          <p:nvPr/>
        </p:nvSpPr>
        <p:spPr>
          <a:xfrm>
            <a:off x="8551668" y="2595988"/>
            <a:ext cx="596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Dec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2021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5.1%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541A53-879D-450E-8BAD-8B482CC59876}"/>
              </a:ext>
            </a:extLst>
          </p:cNvPr>
          <p:cNvSpPr txBox="1"/>
          <p:nvPr/>
        </p:nvSpPr>
        <p:spPr>
          <a:xfrm>
            <a:off x="361970" y="5470807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2.3%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B66BDC-F5D4-4E4B-9F7F-641D0A3F8896}"/>
              </a:ext>
            </a:extLst>
          </p:cNvPr>
          <p:cNvSpPr/>
          <p:nvPr/>
        </p:nvSpPr>
        <p:spPr>
          <a:xfrm>
            <a:off x="4790720" y="5205645"/>
            <a:ext cx="1897176" cy="476902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9B0F98D-7A35-4B48-87DF-B6615E501053}"/>
              </a:ext>
            </a:extLst>
          </p:cNvPr>
          <p:cNvSpPr/>
          <p:nvPr/>
        </p:nvSpPr>
        <p:spPr>
          <a:xfrm>
            <a:off x="566083" y="5017260"/>
            <a:ext cx="2931598" cy="438729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4A7DF01-2E02-4885-96BE-09A5F4485C64}"/>
              </a:ext>
            </a:extLst>
          </p:cNvPr>
          <p:cNvCxnSpPr/>
          <p:nvPr/>
        </p:nvCxnSpPr>
        <p:spPr>
          <a:xfrm>
            <a:off x="7928546" y="3398906"/>
            <a:ext cx="0" cy="9032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7021087-336E-421B-B00D-E715CEE361CB}"/>
              </a:ext>
            </a:extLst>
          </p:cNvPr>
          <p:cNvCxnSpPr/>
          <p:nvPr/>
        </p:nvCxnSpPr>
        <p:spPr>
          <a:xfrm>
            <a:off x="8830349" y="3398906"/>
            <a:ext cx="0" cy="9032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506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75DBDD-DC7A-4F12-8239-CF37DC2D9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1" y="1263934"/>
            <a:ext cx="9077632" cy="5023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714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LWBS and SAL through 2022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5B78AE-9AFA-4502-8593-E140B387C585}"/>
              </a:ext>
            </a:extLst>
          </p:cNvPr>
          <p:cNvSpPr txBox="1"/>
          <p:nvPr/>
        </p:nvSpPr>
        <p:spPr>
          <a:xfrm>
            <a:off x="602998" y="4573117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3.8%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FF96DC-CB7B-442C-A80F-DAAB0D4D35BC}"/>
              </a:ext>
            </a:extLst>
          </p:cNvPr>
          <p:cNvSpPr txBox="1"/>
          <p:nvPr/>
        </p:nvSpPr>
        <p:spPr>
          <a:xfrm>
            <a:off x="541080" y="5714114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2.3%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1B0013-D05A-4826-A7D6-42FC67ED8AD7}"/>
              </a:ext>
            </a:extLst>
          </p:cNvPr>
          <p:cNvSpPr txBox="1"/>
          <p:nvPr/>
        </p:nvSpPr>
        <p:spPr>
          <a:xfrm>
            <a:off x="3050248" y="4597873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1.4%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A1BFBC-1AAE-4DBB-AA9C-80FB2D691C17}"/>
              </a:ext>
            </a:extLst>
          </p:cNvPr>
          <p:cNvSpPr txBox="1"/>
          <p:nvPr/>
        </p:nvSpPr>
        <p:spPr>
          <a:xfrm>
            <a:off x="2984193" y="5735874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0.6%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C68DB8-2B05-4A0C-8870-13697D27A7A8}"/>
              </a:ext>
            </a:extLst>
          </p:cNvPr>
          <p:cNvSpPr txBox="1"/>
          <p:nvPr/>
        </p:nvSpPr>
        <p:spPr>
          <a:xfrm>
            <a:off x="4599900" y="5735874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2.4%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27B6DC-BD74-4273-A4E5-C2DA1D73AEB6}"/>
              </a:ext>
            </a:extLst>
          </p:cNvPr>
          <p:cNvSpPr txBox="1"/>
          <p:nvPr/>
        </p:nvSpPr>
        <p:spPr>
          <a:xfrm>
            <a:off x="4599900" y="4586065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3.5%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6B6C0F3-E2D2-48C5-BC04-49323A7968DF}"/>
              </a:ext>
            </a:extLst>
          </p:cNvPr>
          <p:cNvSpPr txBox="1"/>
          <p:nvPr/>
        </p:nvSpPr>
        <p:spPr>
          <a:xfrm>
            <a:off x="5851233" y="5735874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6.4%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AB7B2C-F2EF-4F47-8DB6-40B400EADA63}"/>
              </a:ext>
            </a:extLst>
          </p:cNvPr>
          <p:cNvSpPr txBox="1"/>
          <p:nvPr/>
        </p:nvSpPr>
        <p:spPr>
          <a:xfrm>
            <a:off x="5851233" y="3608059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7.9%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46FE76-FC0B-49AC-AC8C-026EB4C6DEB4}"/>
              </a:ext>
            </a:extLst>
          </p:cNvPr>
          <p:cNvSpPr txBox="1"/>
          <p:nvPr/>
        </p:nvSpPr>
        <p:spPr>
          <a:xfrm>
            <a:off x="7853787" y="3608059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8.2%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3D1138A-1AAE-456F-AB60-5901CD48B66A}"/>
              </a:ext>
            </a:extLst>
          </p:cNvPr>
          <p:cNvSpPr txBox="1"/>
          <p:nvPr/>
        </p:nvSpPr>
        <p:spPr>
          <a:xfrm>
            <a:off x="7853787" y="5714114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6.2%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3472377-7D01-4E5D-A095-9F10C5298953}"/>
              </a:ext>
            </a:extLst>
          </p:cNvPr>
          <p:cNvSpPr txBox="1"/>
          <p:nvPr/>
        </p:nvSpPr>
        <p:spPr>
          <a:xfrm>
            <a:off x="8638921" y="3608059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6.9%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16E54A-164D-4956-8A8A-0CB22B8F35A4}"/>
              </a:ext>
            </a:extLst>
          </p:cNvPr>
          <p:cNvSpPr txBox="1"/>
          <p:nvPr/>
        </p:nvSpPr>
        <p:spPr>
          <a:xfrm>
            <a:off x="8602920" y="5714114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4.9%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F42242-2414-4F32-95C9-9C6AC0A5E376}"/>
              </a:ext>
            </a:extLst>
          </p:cNvPr>
          <p:cNvSpPr txBox="1"/>
          <p:nvPr/>
        </p:nvSpPr>
        <p:spPr>
          <a:xfrm>
            <a:off x="6677516" y="5716823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5.1%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878DC1-39FA-4A4D-9727-1FBAB1AB2A3D}"/>
              </a:ext>
            </a:extLst>
          </p:cNvPr>
          <p:cNvSpPr/>
          <p:nvPr/>
        </p:nvSpPr>
        <p:spPr>
          <a:xfrm>
            <a:off x="28281" y="6287676"/>
            <a:ext cx="9105913" cy="590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Left Without Being Seen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040E81-2CDE-40E8-A11D-1FFE15A6ED00}"/>
              </a:ext>
            </a:extLst>
          </p:cNvPr>
          <p:cNvSpPr/>
          <p:nvPr/>
        </p:nvSpPr>
        <p:spPr>
          <a:xfrm>
            <a:off x="28281" y="2864907"/>
            <a:ext cx="9105913" cy="590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Left Without Being Seen AND Seen/Screened and Left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2873CA-E63E-4D14-8E6F-D9E210D68AF1}"/>
              </a:ext>
            </a:extLst>
          </p:cNvPr>
          <p:cNvCxnSpPr>
            <a:cxnSpLocks/>
          </p:cNvCxnSpPr>
          <p:nvPr/>
        </p:nvCxnSpPr>
        <p:spPr>
          <a:xfrm flipV="1">
            <a:off x="5646654" y="4962876"/>
            <a:ext cx="0" cy="7729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6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714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LWBS and SAL through 2022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F96F9F9-BFE9-4671-B9FE-3FCB7A151C49}"/>
              </a:ext>
            </a:extLst>
          </p:cNvPr>
          <p:cNvPicPr/>
          <p:nvPr/>
        </p:nvPicPr>
        <p:blipFill rotWithShape="1">
          <a:blip r:embed="rId3"/>
          <a:srcRect l="583"/>
          <a:stretch/>
        </p:blipFill>
        <p:spPr bwMode="auto">
          <a:xfrm>
            <a:off x="51847" y="1385741"/>
            <a:ext cx="9040305" cy="5354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3E9D3CEA-E0A3-443A-BE57-016F7E8DDC33}"/>
              </a:ext>
            </a:extLst>
          </p:cNvPr>
          <p:cNvSpPr/>
          <p:nvPr/>
        </p:nvSpPr>
        <p:spPr>
          <a:xfrm>
            <a:off x="4599900" y="2000054"/>
            <a:ext cx="4550818" cy="339685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6E937A-0DBC-4C69-B863-6421244DB2B9}"/>
              </a:ext>
            </a:extLst>
          </p:cNvPr>
          <p:cNvCxnSpPr/>
          <p:nvPr/>
        </p:nvCxnSpPr>
        <p:spPr>
          <a:xfrm>
            <a:off x="4599900" y="4166647"/>
            <a:ext cx="4492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96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LWBS and SAL through 2022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1352DB2-A70D-4588-950E-841F265ECB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2013478"/>
              </p:ext>
            </p:extLst>
          </p:nvPr>
        </p:nvGraphicFramePr>
        <p:xfrm>
          <a:off x="254524" y="1600200"/>
          <a:ext cx="8559538" cy="4668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03EF7ED-D41D-4B82-AFF7-A92CBC59392E}"/>
              </a:ext>
            </a:extLst>
          </p:cNvPr>
          <p:cNvCxnSpPr>
            <a:cxnSpLocks/>
          </p:cNvCxnSpPr>
          <p:nvPr/>
        </p:nvCxnSpPr>
        <p:spPr>
          <a:xfrm flipV="1">
            <a:off x="1583703" y="2403835"/>
            <a:ext cx="6033155" cy="117363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0F4A281-0383-4E9D-809E-E5A96E9AE2C7}"/>
              </a:ext>
            </a:extLst>
          </p:cNvPr>
          <p:cNvSpPr txBox="1"/>
          <p:nvPr/>
        </p:nvSpPr>
        <p:spPr>
          <a:xfrm>
            <a:off x="4873657" y="4369150"/>
            <a:ext cx="373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 63%  Increase since Pre-pandemic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5A4EA6-71C6-425F-A1E0-C2A82C69841D}"/>
              </a:ext>
            </a:extLst>
          </p:cNvPr>
          <p:cNvSpPr txBox="1"/>
          <p:nvPr/>
        </p:nvSpPr>
        <p:spPr>
          <a:xfrm>
            <a:off x="5128181" y="4755706"/>
            <a:ext cx="300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TOTAL LBTC for FY 22 = 8.5%</a:t>
            </a:r>
          </a:p>
        </p:txBody>
      </p:sp>
    </p:spTree>
    <p:extLst>
      <p:ext uri="{BB962C8B-B14F-4D97-AF65-F5344CB8AC3E}">
        <p14:creationId xmlns:p14="http://schemas.microsoft.com/office/powerpoint/2010/main" val="1431404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EDBA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04D942-4CFD-4268-83CC-8FB33A588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4982"/>
            <a:ext cx="9144000" cy="4353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B6C676-7298-41B8-AEF0-C2044FD94B14}"/>
              </a:ext>
            </a:extLst>
          </p:cNvPr>
          <p:cNvSpPr txBox="1"/>
          <p:nvPr/>
        </p:nvSpPr>
        <p:spPr>
          <a:xfrm>
            <a:off x="179110" y="6277533"/>
            <a:ext cx="475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 you Nick Jouriles and Jim Augustine, EDBA</a:t>
            </a:r>
          </a:p>
        </p:txBody>
      </p:sp>
    </p:spTree>
    <p:extLst>
      <p:ext uri="{BB962C8B-B14F-4D97-AF65-F5344CB8AC3E}">
        <p14:creationId xmlns:p14="http://schemas.microsoft.com/office/powerpoint/2010/main" val="87296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B21F95-EA85-45A9-9480-A5875DFEA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" y="1253765"/>
            <a:ext cx="9144000" cy="5559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6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LWBS &amp; Boarding Hours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0AE28-B71E-4F18-83D9-DF96E86C3906}"/>
              </a:ext>
            </a:extLst>
          </p:cNvPr>
          <p:cNvSpPr txBox="1"/>
          <p:nvPr/>
        </p:nvSpPr>
        <p:spPr>
          <a:xfrm>
            <a:off x="1435968" y="1508289"/>
            <a:ext cx="1332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Min – 25</a:t>
            </a:r>
            <a:r>
              <a:rPr lang="en-US" sz="1400" b="1" baseline="30000" dirty="0"/>
              <a:t>th</a:t>
            </a:r>
            <a:r>
              <a:rPr lang="en-US" sz="1400" b="1" dirty="0"/>
              <a:t> % </a:t>
            </a:r>
            <a:r>
              <a:rPr lang="en-US" sz="1400" b="1" dirty="0" err="1"/>
              <a:t>ile</a:t>
            </a:r>
            <a:endParaRPr lang="en-US" sz="1400" b="1" dirty="0"/>
          </a:p>
          <a:p>
            <a:pPr algn="ctr"/>
            <a:r>
              <a:rPr lang="en-US" sz="1400" b="1" dirty="0"/>
              <a:t>&lt; 42,00 visits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836640-0730-4EDB-9CBF-1F122F8D2220}"/>
              </a:ext>
            </a:extLst>
          </p:cNvPr>
          <p:cNvCxnSpPr/>
          <p:nvPr/>
        </p:nvCxnSpPr>
        <p:spPr>
          <a:xfrm flipV="1">
            <a:off x="1168924" y="5128181"/>
            <a:ext cx="933253" cy="7729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08C1D9A-6AE6-4D44-80E2-F16C8128B6DB}"/>
              </a:ext>
            </a:extLst>
          </p:cNvPr>
          <p:cNvSpPr txBox="1"/>
          <p:nvPr/>
        </p:nvSpPr>
        <p:spPr>
          <a:xfrm>
            <a:off x="3103752" y="1508289"/>
            <a:ext cx="1802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 25</a:t>
            </a:r>
            <a:r>
              <a:rPr lang="en-US" sz="1400" b="1" baseline="30000" dirty="0"/>
              <a:t>th</a:t>
            </a:r>
            <a:r>
              <a:rPr lang="en-US" sz="1400" b="1" dirty="0"/>
              <a:t> -- 50</a:t>
            </a:r>
            <a:r>
              <a:rPr lang="en-US" sz="1400" b="1" baseline="30000" dirty="0"/>
              <a:t>th</a:t>
            </a:r>
            <a:r>
              <a:rPr lang="en-US" sz="1400" b="1" dirty="0"/>
              <a:t> % </a:t>
            </a:r>
            <a:r>
              <a:rPr lang="en-US" sz="1400" b="1" dirty="0" err="1"/>
              <a:t>ile</a:t>
            </a:r>
            <a:endParaRPr lang="en-US" sz="1400" b="1" dirty="0"/>
          </a:p>
          <a:p>
            <a:pPr algn="ctr"/>
            <a:r>
              <a:rPr lang="en-US" sz="1400" b="1" dirty="0"/>
              <a:t>42,000 -- 56,000 visits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EA6FCD-688D-4167-8721-A199E53099D7}"/>
              </a:ext>
            </a:extLst>
          </p:cNvPr>
          <p:cNvSpPr txBox="1"/>
          <p:nvPr/>
        </p:nvSpPr>
        <p:spPr>
          <a:xfrm>
            <a:off x="5367752" y="1508289"/>
            <a:ext cx="1802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50</a:t>
            </a:r>
            <a:r>
              <a:rPr lang="en-US" sz="1400" b="1" baseline="30000" dirty="0"/>
              <a:t>th</a:t>
            </a:r>
            <a:r>
              <a:rPr lang="en-US" sz="1400" b="1" dirty="0"/>
              <a:t> -- 75</a:t>
            </a:r>
            <a:r>
              <a:rPr lang="en-US" sz="1400" b="1" baseline="30000" dirty="0"/>
              <a:t>th</a:t>
            </a:r>
            <a:r>
              <a:rPr lang="en-US" sz="1400" b="1" dirty="0"/>
              <a:t> % </a:t>
            </a:r>
            <a:r>
              <a:rPr lang="en-US" sz="1400" b="1" dirty="0" err="1"/>
              <a:t>ile</a:t>
            </a:r>
            <a:endParaRPr lang="en-US" sz="1400" b="1" dirty="0"/>
          </a:p>
          <a:p>
            <a:pPr algn="ctr"/>
            <a:r>
              <a:rPr lang="en-US" sz="1400" b="1" dirty="0"/>
              <a:t>56,000 -- 71,000 visits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DE490B-1929-4729-BF04-ACC774B5DF4B}"/>
              </a:ext>
            </a:extLst>
          </p:cNvPr>
          <p:cNvSpPr txBox="1"/>
          <p:nvPr/>
        </p:nvSpPr>
        <p:spPr>
          <a:xfrm>
            <a:off x="7296219" y="1508289"/>
            <a:ext cx="1893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 75</a:t>
            </a:r>
            <a:r>
              <a:rPr lang="en-US" sz="1400" b="1" baseline="30000" dirty="0"/>
              <a:t>th</a:t>
            </a:r>
            <a:r>
              <a:rPr lang="en-US" sz="1400" b="1" dirty="0"/>
              <a:t> -- Max</a:t>
            </a:r>
          </a:p>
          <a:p>
            <a:pPr algn="ctr"/>
            <a:r>
              <a:rPr lang="en-US" sz="1400" b="1" dirty="0"/>
              <a:t>71,000 -- 166,000 visits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5FA0AB-2236-457E-AA72-7E7FDCC9E996}"/>
              </a:ext>
            </a:extLst>
          </p:cNvPr>
          <p:cNvCxnSpPr/>
          <p:nvPr/>
        </p:nvCxnSpPr>
        <p:spPr>
          <a:xfrm flipV="1">
            <a:off x="3187831" y="5041787"/>
            <a:ext cx="933253" cy="7729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D4511E-7CD4-4939-B235-65D999919058}"/>
              </a:ext>
            </a:extLst>
          </p:cNvPr>
          <p:cNvCxnSpPr/>
          <p:nvPr/>
        </p:nvCxnSpPr>
        <p:spPr>
          <a:xfrm flipV="1">
            <a:off x="5393676" y="5046482"/>
            <a:ext cx="933253" cy="7729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6D54B8-01C9-42D3-964E-DB0247227EFD}"/>
              </a:ext>
            </a:extLst>
          </p:cNvPr>
          <p:cNvCxnSpPr/>
          <p:nvPr/>
        </p:nvCxnSpPr>
        <p:spPr>
          <a:xfrm flipV="1">
            <a:off x="7696986" y="5115204"/>
            <a:ext cx="933253" cy="7729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A5513A9-54B2-4FAE-B81C-FD712A85F489}"/>
              </a:ext>
            </a:extLst>
          </p:cNvPr>
          <p:cNvSpPr txBox="1"/>
          <p:nvPr/>
        </p:nvSpPr>
        <p:spPr>
          <a:xfrm>
            <a:off x="4759820" y="2422689"/>
            <a:ext cx="39419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At every level of patient volume.</a:t>
            </a:r>
          </a:p>
          <a:p>
            <a:r>
              <a:rPr lang="en-US" b="1" dirty="0"/>
              <a:t>As boarding hours increase, the </a:t>
            </a:r>
          </a:p>
          <a:p>
            <a:r>
              <a:rPr lang="en-US" b="1" dirty="0"/>
              <a:t>Rate of LWBS and SAL patients increase</a:t>
            </a:r>
          </a:p>
        </p:txBody>
      </p:sp>
    </p:spTree>
    <p:extLst>
      <p:ext uri="{BB962C8B-B14F-4D97-AF65-F5344CB8AC3E}">
        <p14:creationId xmlns:p14="http://schemas.microsoft.com/office/powerpoint/2010/main" val="168885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D69B1E-4103-44F7-B7B0-C8BD69B590FD}"/>
              </a:ext>
            </a:extLst>
          </p:cNvPr>
          <p:cNvSpPr/>
          <p:nvPr/>
        </p:nvSpPr>
        <p:spPr>
          <a:xfrm>
            <a:off x="0" y="-1"/>
            <a:ext cx="9144000" cy="1517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D2665-267A-4105-B955-785415981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366888"/>
            <a:ext cx="9144001" cy="54911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234671-7232-45C5-93A8-D956341179A3}"/>
              </a:ext>
            </a:extLst>
          </p:cNvPr>
          <p:cNvSpPr/>
          <p:nvPr/>
        </p:nvSpPr>
        <p:spPr>
          <a:xfrm>
            <a:off x="433633" y="281802"/>
            <a:ext cx="87103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Queuing Theory: 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Matching fixed resources with unscheduled demand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87B5AD-3FDD-4CC6-B968-C4434411E527}"/>
              </a:ext>
            </a:extLst>
          </p:cNvPr>
          <p:cNvCxnSpPr/>
          <p:nvPr/>
        </p:nvCxnSpPr>
        <p:spPr>
          <a:xfrm>
            <a:off x="1" y="1366888"/>
            <a:ext cx="91439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23BA3B-2B1C-466E-89DF-C6D1F6D59760}"/>
              </a:ext>
            </a:extLst>
          </p:cNvPr>
          <p:cNvCxnSpPr>
            <a:cxnSpLocks/>
          </p:cNvCxnSpPr>
          <p:nvPr/>
        </p:nvCxnSpPr>
        <p:spPr>
          <a:xfrm>
            <a:off x="7079530" y="1624685"/>
            <a:ext cx="0" cy="37563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344F517-904A-42B7-9CA5-52E9D66E5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014" y="2220273"/>
            <a:ext cx="3051984" cy="20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2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181BCF-F59E-40BE-93A7-0DA4C30EB2D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F7B7F6-80AE-4DA3-8B4E-693F41B34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8"/>
            <a:ext cx="6477904" cy="1901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28920-8BF8-4E9B-834F-42272211A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87" y="1733929"/>
            <a:ext cx="4772691" cy="50203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F8CE0F-5F95-4275-A7A6-D84BD248EFD3}"/>
              </a:ext>
            </a:extLst>
          </p:cNvPr>
          <p:cNvSpPr/>
          <p:nvPr/>
        </p:nvSpPr>
        <p:spPr>
          <a:xfrm>
            <a:off x="5571241" y="1824086"/>
            <a:ext cx="3431357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Describes a patient experience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E3DC60-52EB-4FB9-B30A-B38CA383461D}"/>
              </a:ext>
            </a:extLst>
          </p:cNvPr>
          <p:cNvSpPr/>
          <p:nvPr/>
        </p:nvSpPr>
        <p:spPr>
          <a:xfrm>
            <a:off x="5571241" y="2780120"/>
            <a:ext cx="3431357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Describes ACEP letter:</a:t>
            </a:r>
          </a:p>
          <a:p>
            <a:pPr algn="ctr"/>
            <a:r>
              <a:rPr lang="en-US" dirty="0"/>
              <a:t>EDs at “breaking point”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8CA931-3302-4348-87F1-537135333081}"/>
              </a:ext>
            </a:extLst>
          </p:cNvPr>
          <p:cNvSpPr/>
          <p:nvPr/>
        </p:nvSpPr>
        <p:spPr>
          <a:xfrm>
            <a:off x="5571241" y="3752653"/>
            <a:ext cx="3431357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Describes MHA perspective:</a:t>
            </a:r>
          </a:p>
          <a:p>
            <a:pPr algn="ctr"/>
            <a:r>
              <a:rPr lang="en-US" dirty="0"/>
              <a:t>ED wait times are a symptom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D26147-3D74-4556-9E1F-86080A2DFCAD}"/>
              </a:ext>
            </a:extLst>
          </p:cNvPr>
          <p:cNvSpPr/>
          <p:nvPr/>
        </p:nvSpPr>
        <p:spPr>
          <a:xfrm>
            <a:off x="5571241" y="4725186"/>
            <a:ext cx="3431357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Describes a NEJM Op Ed </a:t>
            </a:r>
          </a:p>
          <a:p>
            <a:pPr algn="ctr"/>
            <a:r>
              <a:rPr lang="en-US" dirty="0"/>
              <a:t>“canary in the health care system”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E18E31-913E-4CCF-8056-B5CDC0F54263}"/>
              </a:ext>
            </a:extLst>
          </p:cNvPr>
          <p:cNvSpPr/>
          <p:nvPr/>
        </p:nvSpPr>
        <p:spPr>
          <a:xfrm>
            <a:off x="5571240" y="5697719"/>
            <a:ext cx="3431357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Describes a new task force: </a:t>
            </a:r>
          </a:p>
          <a:p>
            <a:pPr algn="ctr"/>
            <a:r>
              <a:rPr lang="en-US" dirty="0"/>
              <a:t>Find the “root cause”</a:t>
            </a:r>
          </a:p>
        </p:txBody>
      </p:sp>
    </p:spTree>
    <p:extLst>
      <p:ext uri="{BB962C8B-B14F-4D97-AF65-F5344CB8AC3E}">
        <p14:creationId xmlns:p14="http://schemas.microsoft.com/office/powerpoint/2010/main" val="101847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4BB1C9F-6A1E-4FBE-9493-6D4F6C5F4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Vizient/Sg2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532B0F-4B8F-487E-96F8-E8FCD010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6843"/>
            <a:ext cx="9144000" cy="4578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5DD766-16D9-4328-B355-B647AE6F1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84" y="2922525"/>
            <a:ext cx="7312746" cy="2418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D491EE-4607-43CC-AC63-941093EFA383}"/>
              </a:ext>
            </a:extLst>
          </p:cNvPr>
          <p:cNvSpPr txBox="1"/>
          <p:nvPr/>
        </p:nvSpPr>
        <p:spPr>
          <a:xfrm>
            <a:off x="3629319" y="3436740"/>
            <a:ext cx="3610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Extended  Medic Unit Offload Time</a:t>
            </a:r>
          </a:p>
        </p:txBody>
      </p:sp>
    </p:spTree>
    <p:extLst>
      <p:ext uri="{BB962C8B-B14F-4D97-AF65-F5344CB8AC3E}">
        <p14:creationId xmlns:p14="http://schemas.microsoft.com/office/powerpoint/2010/main" val="102332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227068B-D15F-4B52-8532-A311DF6946B0}"/>
              </a:ext>
            </a:extLst>
          </p:cNvPr>
          <p:cNvGraphicFramePr/>
          <p:nvPr>
            <p:extLst/>
          </p:nvPr>
        </p:nvGraphicFramePr>
        <p:xfrm>
          <a:off x="256478" y="2273637"/>
          <a:ext cx="8631044" cy="3944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C6EEA31-0ABE-4370-BFFF-07F0309245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781076" y="3935981"/>
            <a:ext cx="634807" cy="63480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224D892-FCC5-4A03-9AF8-4DB9A5941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 Operations</a:t>
            </a:r>
          </a:p>
        </p:txBody>
      </p:sp>
    </p:spTree>
    <p:extLst>
      <p:ext uri="{BB962C8B-B14F-4D97-AF65-F5344CB8AC3E}">
        <p14:creationId xmlns:p14="http://schemas.microsoft.com/office/powerpoint/2010/main" val="314569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D69B1E-4103-44F7-B7B0-C8BD69B590FD}"/>
              </a:ext>
            </a:extLst>
          </p:cNvPr>
          <p:cNvSpPr/>
          <p:nvPr/>
        </p:nvSpPr>
        <p:spPr>
          <a:xfrm>
            <a:off x="0" y="-1"/>
            <a:ext cx="9144000" cy="1517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D2665-267A-4105-B955-785415981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366888"/>
            <a:ext cx="9144001" cy="54911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234671-7232-45C5-93A8-D956341179A3}"/>
              </a:ext>
            </a:extLst>
          </p:cNvPr>
          <p:cNvSpPr/>
          <p:nvPr/>
        </p:nvSpPr>
        <p:spPr>
          <a:xfrm>
            <a:off x="433633" y="281802"/>
            <a:ext cx="87103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Queuing Theory: 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Matching fixed resources with unscheduled demand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87B5AD-3FDD-4CC6-B968-C4434411E527}"/>
              </a:ext>
            </a:extLst>
          </p:cNvPr>
          <p:cNvCxnSpPr/>
          <p:nvPr/>
        </p:nvCxnSpPr>
        <p:spPr>
          <a:xfrm>
            <a:off x="1" y="1366888"/>
            <a:ext cx="91439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A7F665C-A2C6-4A73-A5F4-407E7B98A2A9}"/>
              </a:ext>
            </a:extLst>
          </p:cNvPr>
          <p:cNvSpPr txBox="1">
            <a:spLocks/>
          </p:cNvSpPr>
          <p:nvPr/>
        </p:nvSpPr>
        <p:spPr>
          <a:xfrm>
            <a:off x="1329178" y="1579268"/>
            <a:ext cx="5269584" cy="4613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Utilization Tipping Point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3152B5-8436-46EA-AE37-BA7B6C6688C9}"/>
              </a:ext>
            </a:extLst>
          </p:cNvPr>
          <p:cNvSpPr txBox="1"/>
          <p:nvPr/>
        </p:nvSpPr>
        <p:spPr>
          <a:xfrm>
            <a:off x="606919" y="2102148"/>
            <a:ext cx="590700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Increasing Inpatient Occupancy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Increasing Hospitalizations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Non-ED inpatients are increased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Increasing Inpatient LOS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Observed and Expected LOS are increased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A648B9-3C0F-4E72-9AB8-80012CC0FEC3}"/>
              </a:ext>
            </a:extLst>
          </p:cNvPr>
          <p:cNvSpPr txBox="1"/>
          <p:nvPr/>
        </p:nvSpPr>
        <p:spPr>
          <a:xfrm>
            <a:off x="735146" y="3979584"/>
            <a:ext cx="7673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Increased patients + Increased days = Increased patient days = High Occupancy</a:t>
            </a:r>
          </a:p>
        </p:txBody>
      </p:sp>
    </p:spTree>
    <p:extLst>
      <p:ext uri="{BB962C8B-B14F-4D97-AF65-F5344CB8AC3E}">
        <p14:creationId xmlns:p14="http://schemas.microsoft.com/office/powerpoint/2010/main" val="2095875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857250"/>
            <a:ext cx="9143998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16B24-D1FE-F449-DBCE-CB33B584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5" b="695"/>
          <a:stretch/>
        </p:blipFill>
        <p:spPr>
          <a:xfrm>
            <a:off x="15" y="857250"/>
            <a:ext cx="6954677" cy="5143493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70421" y="1868837"/>
            <a:ext cx="701278" cy="618236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470496" y="1607344"/>
            <a:ext cx="571625" cy="503936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Graphic 4" descr="Inpatient with solid fill">
            <a:extLst>
              <a:ext uri="{FF2B5EF4-FFF2-40B4-BE49-F238E27FC236}">
                <a16:creationId xmlns:a16="http://schemas.microsoft.com/office/drawing/2014/main" id="{7DF7688C-49E3-5DE3-369D-A57774895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6369" y="2978944"/>
            <a:ext cx="685800" cy="685800"/>
          </a:xfrm>
          <a:prstGeom prst="rect">
            <a:avLst/>
          </a:prstGeom>
        </p:spPr>
      </p:pic>
      <p:pic>
        <p:nvPicPr>
          <p:cNvPr id="6" name="Graphic 5" descr="Inpatient with solid fill">
            <a:extLst>
              <a:ext uri="{FF2B5EF4-FFF2-40B4-BE49-F238E27FC236}">
                <a16:creationId xmlns:a16="http://schemas.microsoft.com/office/drawing/2014/main" id="{A14EF844-94B8-0731-DD70-9523F233F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6369" y="3532585"/>
            <a:ext cx="685800" cy="685800"/>
          </a:xfrm>
          <a:prstGeom prst="rect">
            <a:avLst/>
          </a:prstGeom>
        </p:spPr>
      </p:pic>
      <p:pic>
        <p:nvPicPr>
          <p:cNvPr id="7" name="Graphic 6" descr="Inpatient with solid fill">
            <a:extLst>
              <a:ext uri="{FF2B5EF4-FFF2-40B4-BE49-F238E27FC236}">
                <a16:creationId xmlns:a16="http://schemas.microsoft.com/office/drawing/2014/main" id="{6A6E1FA2-3125-B528-00C2-BBE9F1936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6369" y="4139804"/>
            <a:ext cx="685800" cy="685800"/>
          </a:xfrm>
          <a:prstGeom prst="rect">
            <a:avLst/>
          </a:prstGeom>
        </p:spPr>
      </p:pic>
      <p:pic>
        <p:nvPicPr>
          <p:cNvPr id="9" name="Graphic 8" descr="Inpatient with solid fill">
            <a:extLst>
              <a:ext uri="{FF2B5EF4-FFF2-40B4-BE49-F238E27FC236}">
                <a16:creationId xmlns:a16="http://schemas.microsoft.com/office/drawing/2014/main" id="{46C2A3AD-453F-F6E1-7EA9-A94C34664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6369" y="4727377"/>
            <a:ext cx="685800" cy="685800"/>
          </a:xfrm>
          <a:prstGeom prst="rect">
            <a:avLst/>
          </a:prstGeom>
        </p:spPr>
      </p:pic>
      <p:pic>
        <p:nvPicPr>
          <p:cNvPr id="16" name="Graphic 15" descr="Inpatient with solid fill">
            <a:extLst>
              <a:ext uri="{FF2B5EF4-FFF2-40B4-BE49-F238E27FC236}">
                <a16:creationId xmlns:a16="http://schemas.microsoft.com/office/drawing/2014/main" id="{29053570-D91C-4C32-25E9-4DAC86CA7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00269" y="4582717"/>
            <a:ext cx="685800" cy="685800"/>
          </a:xfrm>
          <a:prstGeom prst="rect">
            <a:avLst/>
          </a:prstGeom>
        </p:spPr>
      </p:pic>
      <p:pic>
        <p:nvPicPr>
          <p:cNvPr id="19" name="Graphic 18" descr="Inpatient with solid fill">
            <a:extLst>
              <a:ext uri="{FF2B5EF4-FFF2-40B4-BE49-F238E27FC236}">
                <a16:creationId xmlns:a16="http://schemas.microsoft.com/office/drawing/2014/main" id="{27C1FBD4-A3A1-ADC0-F4DA-201E02C54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2253" y="3321844"/>
            <a:ext cx="685800" cy="685800"/>
          </a:xfrm>
          <a:prstGeom prst="rect">
            <a:avLst/>
          </a:prstGeom>
        </p:spPr>
      </p:pic>
      <p:pic>
        <p:nvPicPr>
          <p:cNvPr id="20" name="Graphic 19" descr="Inpatient with solid fill">
            <a:extLst>
              <a:ext uri="{FF2B5EF4-FFF2-40B4-BE49-F238E27FC236}">
                <a16:creationId xmlns:a16="http://schemas.microsoft.com/office/drawing/2014/main" id="{9FF1418B-F22E-AA41-42C2-DDFE28365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3894" y="4470202"/>
            <a:ext cx="685800" cy="685800"/>
          </a:xfrm>
          <a:prstGeom prst="rect">
            <a:avLst/>
          </a:prstGeom>
        </p:spPr>
      </p:pic>
      <p:pic>
        <p:nvPicPr>
          <p:cNvPr id="22" name="Graphic 21" descr="Inpatient with solid fill">
            <a:extLst>
              <a:ext uri="{FF2B5EF4-FFF2-40B4-BE49-F238E27FC236}">
                <a16:creationId xmlns:a16="http://schemas.microsoft.com/office/drawing/2014/main" id="{9056B270-B4A0-AD0F-8826-C21B1F3CE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4692" y="5156002"/>
            <a:ext cx="685800" cy="685800"/>
          </a:xfrm>
          <a:prstGeom prst="rect">
            <a:avLst/>
          </a:prstGeom>
        </p:spPr>
      </p:pic>
      <p:pic>
        <p:nvPicPr>
          <p:cNvPr id="23" name="Graphic 22" descr="Inpatient with solid fill">
            <a:extLst>
              <a:ext uri="{FF2B5EF4-FFF2-40B4-BE49-F238E27FC236}">
                <a16:creationId xmlns:a16="http://schemas.microsoft.com/office/drawing/2014/main" id="{A50A34CB-B5D3-ADB5-B766-05C6EB7FE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7326" y="3973711"/>
            <a:ext cx="685800" cy="685800"/>
          </a:xfrm>
          <a:prstGeom prst="rect">
            <a:avLst/>
          </a:prstGeom>
        </p:spPr>
      </p:pic>
      <p:pic>
        <p:nvPicPr>
          <p:cNvPr id="24" name="Graphic 23" descr="Inpatient with solid fill">
            <a:extLst>
              <a:ext uri="{FF2B5EF4-FFF2-40B4-BE49-F238E27FC236}">
                <a16:creationId xmlns:a16="http://schemas.microsoft.com/office/drawing/2014/main" id="{3D5EF010-BDAB-4221-DC21-EFD0E6898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6369" y="533459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24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857250"/>
            <a:ext cx="9143998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1E46D-0D5A-B635-2CA4-64052183E2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5" b="695"/>
          <a:stretch/>
        </p:blipFill>
        <p:spPr>
          <a:xfrm>
            <a:off x="15" y="857257"/>
            <a:ext cx="6954677" cy="5143493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70421" y="1868837"/>
            <a:ext cx="701278" cy="618236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470496" y="1607344"/>
            <a:ext cx="571625" cy="503936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Graphic 4" descr="Group with solid fill">
            <a:extLst>
              <a:ext uri="{FF2B5EF4-FFF2-40B4-BE49-F238E27FC236}">
                <a16:creationId xmlns:a16="http://schemas.microsoft.com/office/drawing/2014/main" id="{2D5D8E2E-773A-43A3-C28F-283527C8B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8083" y="3772423"/>
            <a:ext cx="985838" cy="985838"/>
          </a:xfrm>
          <a:prstGeom prst="rect">
            <a:avLst/>
          </a:prstGeom>
        </p:spPr>
      </p:pic>
      <p:pic>
        <p:nvPicPr>
          <p:cNvPr id="6" name="Graphic 5" descr="Group with solid fill">
            <a:extLst>
              <a:ext uri="{FF2B5EF4-FFF2-40B4-BE49-F238E27FC236}">
                <a16:creationId xmlns:a16="http://schemas.microsoft.com/office/drawing/2014/main" id="{EF2F5D00-B5C6-F69E-1E83-6836CDA30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20" y="3772423"/>
            <a:ext cx="985838" cy="985838"/>
          </a:xfrm>
          <a:prstGeom prst="rect">
            <a:avLst/>
          </a:prstGeom>
        </p:spPr>
      </p:pic>
      <p:pic>
        <p:nvPicPr>
          <p:cNvPr id="7" name="Graphic 6" descr="Group with solid fill">
            <a:extLst>
              <a:ext uri="{FF2B5EF4-FFF2-40B4-BE49-F238E27FC236}">
                <a16:creationId xmlns:a16="http://schemas.microsoft.com/office/drawing/2014/main" id="{6C25B277-90C5-0B59-C907-679B39C41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1002" y="4508230"/>
            <a:ext cx="985838" cy="9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9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857250"/>
            <a:ext cx="9143998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1E46D-0D5A-B635-2CA4-64052183E2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5" b="695"/>
          <a:stretch/>
        </p:blipFill>
        <p:spPr>
          <a:xfrm>
            <a:off x="15" y="857257"/>
            <a:ext cx="6954677" cy="5143493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70421" y="1868837"/>
            <a:ext cx="701278" cy="618236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470496" y="1607344"/>
            <a:ext cx="571625" cy="503936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Graphic 3" descr="Run with solid fill">
            <a:extLst>
              <a:ext uri="{FF2B5EF4-FFF2-40B4-BE49-F238E27FC236}">
                <a16:creationId xmlns:a16="http://schemas.microsoft.com/office/drawing/2014/main" id="{A218EBEF-D4E6-6A72-F248-790F579C4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5596" y="4307681"/>
            <a:ext cx="900113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1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857250"/>
            <a:ext cx="9143998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1E46D-0D5A-B635-2CA4-64052183E2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5" b="695"/>
          <a:stretch/>
        </p:blipFill>
        <p:spPr>
          <a:xfrm>
            <a:off x="15" y="857257"/>
            <a:ext cx="6954677" cy="5143493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70421" y="1868837"/>
            <a:ext cx="701278" cy="618236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470496" y="1607344"/>
            <a:ext cx="571625" cy="503936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Graphic 3" descr="Ambulance with solid fill">
            <a:extLst>
              <a:ext uri="{FF2B5EF4-FFF2-40B4-BE49-F238E27FC236}">
                <a16:creationId xmlns:a16="http://schemas.microsoft.com/office/drawing/2014/main" id="{7D282EB3-1A4E-2C94-7D75-960C4F1AF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614" y="5143500"/>
            <a:ext cx="685800" cy="685800"/>
          </a:xfrm>
          <a:prstGeom prst="rect">
            <a:avLst/>
          </a:prstGeom>
        </p:spPr>
      </p:pic>
      <p:pic>
        <p:nvPicPr>
          <p:cNvPr id="6" name="Graphic 5" descr="Hospital with solid fill">
            <a:extLst>
              <a:ext uri="{FF2B5EF4-FFF2-40B4-BE49-F238E27FC236}">
                <a16:creationId xmlns:a16="http://schemas.microsoft.com/office/drawing/2014/main" id="{E88892CB-2BCF-9641-A199-5E68A650B0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70275" y="4772770"/>
            <a:ext cx="1056530" cy="1056530"/>
          </a:xfrm>
          <a:prstGeom prst="rect">
            <a:avLst/>
          </a:prstGeom>
        </p:spPr>
      </p:pic>
      <p:pic>
        <p:nvPicPr>
          <p:cNvPr id="7" name="Graphic 6" descr="Ambulance with solid fill">
            <a:extLst>
              <a:ext uri="{FF2B5EF4-FFF2-40B4-BE49-F238E27FC236}">
                <a16:creationId xmlns:a16="http://schemas.microsoft.com/office/drawing/2014/main" id="{737C0D9F-614B-E1DC-7DCD-AB0C55CA6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4423" y="5143500"/>
            <a:ext cx="685800" cy="685800"/>
          </a:xfrm>
          <a:prstGeom prst="rect">
            <a:avLst/>
          </a:prstGeom>
        </p:spPr>
      </p:pic>
      <p:pic>
        <p:nvPicPr>
          <p:cNvPr id="9" name="Graphic 8" descr="Ambulance with solid fill">
            <a:extLst>
              <a:ext uri="{FF2B5EF4-FFF2-40B4-BE49-F238E27FC236}">
                <a16:creationId xmlns:a16="http://schemas.microsoft.com/office/drawing/2014/main" id="{BBCB930C-5D00-39F1-F228-00C7F9BD5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8561" y="5143500"/>
            <a:ext cx="685800" cy="685800"/>
          </a:xfrm>
          <a:prstGeom prst="rect">
            <a:avLst/>
          </a:prstGeom>
        </p:spPr>
      </p:pic>
      <p:pic>
        <p:nvPicPr>
          <p:cNvPr id="11" name="Graphic 10" descr="Ambulance with solid fill">
            <a:extLst>
              <a:ext uri="{FF2B5EF4-FFF2-40B4-BE49-F238E27FC236}">
                <a16:creationId xmlns:a16="http://schemas.microsoft.com/office/drawing/2014/main" id="{458696B7-B9BD-3371-8A94-631DA456C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4370" y="5143500"/>
            <a:ext cx="685800" cy="685800"/>
          </a:xfrm>
          <a:prstGeom prst="rect">
            <a:avLst/>
          </a:prstGeom>
        </p:spPr>
      </p:pic>
      <p:pic>
        <p:nvPicPr>
          <p:cNvPr id="13" name="Graphic 12" descr="Ambulance with solid fill">
            <a:extLst>
              <a:ext uri="{FF2B5EF4-FFF2-40B4-BE49-F238E27FC236}">
                <a16:creationId xmlns:a16="http://schemas.microsoft.com/office/drawing/2014/main" id="{6A7E0876-0F16-62D0-FE6A-7336327BF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7322" y="51435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4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857250"/>
            <a:ext cx="9143998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70421" y="1868837"/>
            <a:ext cx="701278" cy="618236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470496" y="1607344"/>
            <a:ext cx="571625" cy="503936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1E46D-0D5A-B635-2CA4-64052183E2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5" b="1015"/>
          <a:stretch/>
        </p:blipFill>
        <p:spPr>
          <a:xfrm>
            <a:off x="15" y="857257"/>
            <a:ext cx="7000058" cy="5143493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E4C819-8685-4068-A91E-9B61A9CAC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316" y="4996206"/>
            <a:ext cx="2606172" cy="17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1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9473" y="2747962"/>
            <a:ext cx="7772400" cy="136207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Changes in Patient population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between 2019 and 2022</a:t>
            </a:r>
          </a:p>
        </p:txBody>
      </p:sp>
    </p:spTree>
    <p:extLst>
      <p:ext uri="{BB962C8B-B14F-4D97-AF65-F5344CB8AC3E}">
        <p14:creationId xmlns:p14="http://schemas.microsoft.com/office/powerpoint/2010/main" val="20044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C951070-8114-415D-B01E-09AFC77B4053}"/>
              </a:ext>
            </a:extLst>
          </p:cNvPr>
          <p:cNvPicPr/>
          <p:nvPr/>
        </p:nvPicPr>
        <p:blipFill rotWithShape="1">
          <a:blip r:embed="rId3"/>
          <a:srcRect l="513"/>
          <a:stretch/>
        </p:blipFill>
        <p:spPr bwMode="auto">
          <a:xfrm>
            <a:off x="18855" y="1300775"/>
            <a:ext cx="9125146" cy="5557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8D1DF7-E130-E441-BA1A-C723D78FF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2019—2022 Visits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84574A-B698-49D0-9C4C-151506DE301A}"/>
              </a:ext>
            </a:extLst>
          </p:cNvPr>
          <p:cNvSpPr txBox="1"/>
          <p:nvPr/>
        </p:nvSpPr>
        <p:spPr>
          <a:xfrm>
            <a:off x="8366604" y="2388797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69,860</a:t>
            </a:r>
          </a:p>
        </p:txBody>
      </p:sp>
    </p:spTree>
    <p:extLst>
      <p:ext uri="{BB962C8B-B14F-4D97-AF65-F5344CB8AC3E}">
        <p14:creationId xmlns:p14="http://schemas.microsoft.com/office/powerpoint/2010/main" val="96474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1A74BE8E-C4D1-415F-91CC-B2829C6F3A4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" y="1300774"/>
            <a:ext cx="9144000" cy="5557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8D1DF7-E130-E441-BA1A-C723D78FF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2019—2022 Visits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11EC2-88D6-4055-AD58-5DA43A11AA96}"/>
              </a:ext>
            </a:extLst>
          </p:cNvPr>
          <p:cNvSpPr txBox="1"/>
          <p:nvPr/>
        </p:nvSpPr>
        <p:spPr>
          <a:xfrm>
            <a:off x="961674" y="2087217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+593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C238A9-15AF-414C-919E-1594E0C06BC4}"/>
              </a:ext>
            </a:extLst>
          </p:cNvPr>
          <p:cNvSpPr txBox="1"/>
          <p:nvPr/>
        </p:nvSpPr>
        <p:spPr>
          <a:xfrm>
            <a:off x="7704752" y="3387184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(10,772)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FCB79B-7B09-40B3-866D-F7F6131E8427}"/>
              </a:ext>
            </a:extLst>
          </p:cNvPr>
          <p:cNvSpPr txBox="1"/>
          <p:nvPr/>
        </p:nvSpPr>
        <p:spPr>
          <a:xfrm>
            <a:off x="7812155" y="2528332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69,860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D46C2A-DE3C-4B23-B29B-C0EC00C64245}"/>
              </a:ext>
            </a:extLst>
          </p:cNvPr>
          <p:cNvSpPr txBox="1"/>
          <p:nvPr/>
        </p:nvSpPr>
        <p:spPr>
          <a:xfrm>
            <a:off x="7812154" y="4201332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59,088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04B34-BF37-4843-92C5-8058AFE757E8}"/>
              </a:ext>
            </a:extLst>
          </p:cNvPr>
          <p:cNvSpPr txBox="1"/>
          <p:nvPr/>
        </p:nvSpPr>
        <p:spPr>
          <a:xfrm>
            <a:off x="4871588" y="5124960"/>
            <a:ext cx="3815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Similar billing patterns as pre-COVID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Collections @ $140/visit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Revenue impact = $1.5 million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234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0F289161-0050-471E-B45F-DAE01BDE703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1975" y="1300775"/>
            <a:ext cx="8842343" cy="5542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8D1DF7-E130-E441-BA1A-C723D78FF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2019—2022 Visits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1C313F-9386-47A7-943C-305BD9D69A95}"/>
              </a:ext>
            </a:extLst>
          </p:cNvPr>
          <p:cNvSpPr txBox="1"/>
          <p:nvPr/>
        </p:nvSpPr>
        <p:spPr>
          <a:xfrm>
            <a:off x="8307529" y="2452091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69,860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F6976B-4122-4D44-B2D9-ABBA5C08FF9A}"/>
              </a:ext>
            </a:extLst>
          </p:cNvPr>
          <p:cNvSpPr txBox="1"/>
          <p:nvPr/>
        </p:nvSpPr>
        <p:spPr>
          <a:xfrm>
            <a:off x="8191425" y="4347198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59,088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64BD2-8F43-41F2-AD36-D7B8804716B0}"/>
              </a:ext>
            </a:extLst>
          </p:cNvPr>
          <p:cNvSpPr txBox="1"/>
          <p:nvPr/>
        </p:nvSpPr>
        <p:spPr>
          <a:xfrm>
            <a:off x="8215777" y="3524592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65,222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D3E43-D6C0-4B3A-85B5-BA6A5AFB9AAF}"/>
              </a:ext>
            </a:extLst>
          </p:cNvPr>
          <p:cNvSpPr txBox="1"/>
          <p:nvPr/>
        </p:nvSpPr>
        <p:spPr>
          <a:xfrm>
            <a:off x="5075892" y="4919008"/>
            <a:ext cx="31155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Calendar Year 2021</a:t>
            </a:r>
          </a:p>
          <a:p>
            <a:pPr algn="ctr"/>
            <a:r>
              <a:rPr lang="en-US" sz="1600" b="1" dirty="0"/>
              <a:t>4,639 less than 2019</a:t>
            </a:r>
          </a:p>
          <a:p>
            <a:pPr algn="ctr"/>
            <a:r>
              <a:rPr lang="en-US" sz="1600" b="1" dirty="0"/>
              <a:t>6,134 more than 2020</a:t>
            </a:r>
          </a:p>
          <a:p>
            <a:pPr algn="ctr"/>
            <a:endParaRPr lang="en-US" sz="1600" b="1" dirty="0"/>
          </a:p>
          <a:p>
            <a:pPr algn="ctr"/>
            <a:r>
              <a:rPr lang="en-US" sz="2000" b="1" dirty="0"/>
              <a:t>Revenue impact = $650,000</a:t>
            </a:r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126159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325C8-E9B4-47F8-829E-4322D8652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Timeline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15484A-B269-472B-86C2-C97DEBBE4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162" y="4459928"/>
            <a:ext cx="2815973" cy="18479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218318-7B16-42F8-A62B-D198A5F5B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135" y="4442291"/>
            <a:ext cx="2771973" cy="18479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4E78A2-284F-418E-8475-BB92D14BF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49" y="4445651"/>
            <a:ext cx="2896313" cy="1844622"/>
          </a:xfrm>
          <a:prstGeom prst="rect">
            <a:avLst/>
          </a:prstGeom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4CDC336A-D55E-423A-9666-CA4338B4B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6572749"/>
              </p:ext>
            </p:extLst>
          </p:nvPr>
        </p:nvGraphicFramePr>
        <p:xfrm>
          <a:off x="1093511" y="1832919"/>
          <a:ext cx="7718591" cy="838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E88AEB9-C89E-4DA0-AF3B-A67C4D6CFD18}"/>
              </a:ext>
            </a:extLst>
          </p:cNvPr>
          <p:cNvSpPr txBox="1"/>
          <p:nvPr/>
        </p:nvSpPr>
        <p:spPr>
          <a:xfrm>
            <a:off x="387628" y="20583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D233DE-61BB-499A-927E-4E90C9B225F3}"/>
              </a:ext>
            </a:extLst>
          </p:cNvPr>
          <p:cNvSpPr txBox="1"/>
          <p:nvPr/>
        </p:nvSpPr>
        <p:spPr>
          <a:xfrm>
            <a:off x="387628" y="262309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7C1959-27F7-4604-9E6C-C6E10ED7B93E}"/>
              </a:ext>
            </a:extLst>
          </p:cNvPr>
          <p:cNvSpPr txBox="1"/>
          <p:nvPr/>
        </p:nvSpPr>
        <p:spPr>
          <a:xfrm>
            <a:off x="387627" y="315959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2021</a:t>
            </a:r>
          </a:p>
        </p:txBody>
      </p:sp>
      <p:graphicFrame>
        <p:nvGraphicFramePr>
          <p:cNvPr id="40" name="Diagram 39">
            <a:extLst>
              <a:ext uri="{FF2B5EF4-FFF2-40B4-BE49-F238E27FC236}">
                <a16:creationId xmlns:a16="http://schemas.microsoft.com/office/drawing/2014/main" id="{2D1D2F48-8D5F-4AC4-A4B7-5B3A5DBB79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0776021"/>
              </p:ext>
            </p:extLst>
          </p:nvPr>
        </p:nvGraphicFramePr>
        <p:xfrm>
          <a:off x="1093510" y="2375344"/>
          <a:ext cx="7718591" cy="838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41" name="Diagram 40">
            <a:extLst>
              <a:ext uri="{FF2B5EF4-FFF2-40B4-BE49-F238E27FC236}">
                <a16:creationId xmlns:a16="http://schemas.microsoft.com/office/drawing/2014/main" id="{A1A0BA29-EC70-4182-BB72-4AA4FBE8A8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9543532"/>
              </p:ext>
            </p:extLst>
          </p:nvPr>
        </p:nvGraphicFramePr>
        <p:xfrm>
          <a:off x="1093509" y="2937476"/>
          <a:ext cx="7718591" cy="838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BB67D22-B0BE-4720-B4C3-019FCC2DA416}"/>
              </a:ext>
            </a:extLst>
          </p:cNvPr>
          <p:cNvSpPr txBox="1"/>
          <p:nvPr/>
        </p:nvSpPr>
        <p:spPr>
          <a:xfrm>
            <a:off x="3427874" y="1500271"/>
            <a:ext cx="2288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4 Calendar Years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A6BF1890-1546-47E3-A53B-B0FDFB5D95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5937374"/>
              </p:ext>
            </p:extLst>
          </p:nvPr>
        </p:nvGraphicFramePr>
        <p:xfrm>
          <a:off x="1093508" y="3492980"/>
          <a:ext cx="7718591" cy="838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44CEA594-4336-4B36-A283-4EF92EB1D3C3}"/>
              </a:ext>
            </a:extLst>
          </p:cNvPr>
          <p:cNvSpPr txBox="1"/>
          <p:nvPr/>
        </p:nvSpPr>
        <p:spPr>
          <a:xfrm>
            <a:off x="387628" y="373936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762037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8" grpId="0">
        <p:bldAsOne/>
      </p:bldGraphic>
      <p:bldP spid="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D5C7AAA2-F2B4-49F1-AA52-775804D65629}"/>
              </a:ext>
            </a:extLst>
          </p:cNvPr>
          <p:cNvPicPr/>
          <p:nvPr/>
        </p:nvPicPr>
        <p:blipFill rotWithShape="1">
          <a:blip r:embed="rId3"/>
          <a:srcRect l="770"/>
          <a:stretch/>
        </p:blipFill>
        <p:spPr bwMode="auto">
          <a:xfrm>
            <a:off x="77930" y="1300774"/>
            <a:ext cx="8988140" cy="5557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8D1DF7-E130-E441-BA1A-C723D78FF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2019—2022 Visits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1C313F-9386-47A7-943C-305BD9D69A95}"/>
              </a:ext>
            </a:extLst>
          </p:cNvPr>
          <p:cNvSpPr txBox="1"/>
          <p:nvPr/>
        </p:nvSpPr>
        <p:spPr>
          <a:xfrm>
            <a:off x="8307529" y="2434055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69,860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F6976B-4122-4D44-B2D9-ABBA5C08FF9A}"/>
              </a:ext>
            </a:extLst>
          </p:cNvPr>
          <p:cNvSpPr txBox="1"/>
          <p:nvPr/>
        </p:nvSpPr>
        <p:spPr>
          <a:xfrm>
            <a:off x="8307527" y="4252380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59,088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64BD2-8F43-41F2-AD36-D7B8804716B0}"/>
              </a:ext>
            </a:extLst>
          </p:cNvPr>
          <p:cNvSpPr txBox="1"/>
          <p:nvPr/>
        </p:nvSpPr>
        <p:spPr>
          <a:xfrm>
            <a:off x="8307528" y="3221349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65,222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6D2664-BD10-42AE-B599-309E94BF1F1A}"/>
              </a:ext>
            </a:extLst>
          </p:cNvPr>
          <p:cNvSpPr txBox="1"/>
          <p:nvPr/>
        </p:nvSpPr>
        <p:spPr>
          <a:xfrm>
            <a:off x="8307529" y="3740833"/>
            <a:ext cx="75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61,552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FE4725-8165-4BC0-864E-AF16D2B792FD}"/>
              </a:ext>
            </a:extLst>
          </p:cNvPr>
          <p:cNvSpPr txBox="1"/>
          <p:nvPr/>
        </p:nvSpPr>
        <p:spPr>
          <a:xfrm>
            <a:off x="4390821" y="4309758"/>
            <a:ext cx="375038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Calendar Year 2022</a:t>
            </a:r>
          </a:p>
          <a:p>
            <a:pPr algn="ctr"/>
            <a:r>
              <a:rPr lang="en-US" sz="1600" b="1" dirty="0"/>
              <a:t>8,308 less than 2019</a:t>
            </a:r>
          </a:p>
          <a:p>
            <a:pPr algn="ctr"/>
            <a:r>
              <a:rPr lang="en-US" sz="1600" b="1" dirty="0"/>
              <a:t>23,719 cumulative patient loss</a:t>
            </a:r>
          </a:p>
          <a:p>
            <a:pPr algn="ctr"/>
            <a:endParaRPr lang="en-US" sz="1600" b="1" dirty="0"/>
          </a:p>
          <a:p>
            <a:pPr algn="ctr"/>
            <a:r>
              <a:rPr lang="en-US" sz="2000" b="1" dirty="0"/>
              <a:t>Revenue impact = $1.2 Million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Three Year Impact = $3.35 Million</a:t>
            </a:r>
          </a:p>
          <a:p>
            <a:pPr algn="ctr"/>
            <a:endParaRPr lang="en-US" sz="1600" b="1" dirty="0"/>
          </a:p>
          <a:p>
            <a:pPr algn="ct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28080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11F8C-AFDD-4377-91B1-5FA8AF6ED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47" y="1423447"/>
            <a:ext cx="8886241" cy="5354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0B9F49-BC6F-2B43-84EE-4F8ABD97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Professional Fee Charges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3AA34B3E-D802-4FE6-BF40-EB2223C3E051}"/>
              </a:ext>
            </a:extLst>
          </p:cNvPr>
          <p:cNvSpPr/>
          <p:nvPr/>
        </p:nvSpPr>
        <p:spPr>
          <a:xfrm rot="5400000">
            <a:off x="1137968" y="3072738"/>
            <a:ext cx="900065" cy="201877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8DA80389-0509-40CD-A0BC-5CBF45469F60}"/>
              </a:ext>
            </a:extLst>
          </p:cNvPr>
          <p:cNvSpPr/>
          <p:nvPr/>
        </p:nvSpPr>
        <p:spPr>
          <a:xfrm rot="5400000">
            <a:off x="3236683" y="3034593"/>
            <a:ext cx="900065" cy="211327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57BD20BC-220C-400F-B57C-8D645F8BAD1B}"/>
              </a:ext>
            </a:extLst>
          </p:cNvPr>
          <p:cNvSpPr/>
          <p:nvPr/>
        </p:nvSpPr>
        <p:spPr>
          <a:xfrm rot="5400000">
            <a:off x="5366305" y="3057380"/>
            <a:ext cx="900065" cy="208886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D0E4BAC6-08AD-46A3-9B9C-D35168DCC10D}"/>
              </a:ext>
            </a:extLst>
          </p:cNvPr>
          <p:cNvSpPr/>
          <p:nvPr/>
        </p:nvSpPr>
        <p:spPr>
          <a:xfrm rot="5400000">
            <a:off x="7497996" y="3056228"/>
            <a:ext cx="900065" cy="208886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773D57-1721-43C8-BEE6-3AA8ACAA9BFC}"/>
              </a:ext>
            </a:extLst>
          </p:cNvPr>
          <p:cNvSpPr txBox="1"/>
          <p:nvPr/>
        </p:nvSpPr>
        <p:spPr>
          <a:xfrm>
            <a:off x="3301512" y="4532157"/>
            <a:ext cx="795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2020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COVID</a:t>
            </a:r>
          </a:p>
          <a:p>
            <a:pPr algn="ctr"/>
            <a:r>
              <a:rPr lang="en-US" b="1" dirty="0"/>
              <a:t>80.9%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C86E97-AE34-434E-B859-8173CDF46B25}"/>
              </a:ext>
            </a:extLst>
          </p:cNvPr>
          <p:cNvSpPr txBox="1"/>
          <p:nvPr/>
        </p:nvSpPr>
        <p:spPr>
          <a:xfrm>
            <a:off x="938046" y="4535648"/>
            <a:ext cx="11849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Pre-COVID</a:t>
            </a:r>
          </a:p>
          <a:p>
            <a:pPr algn="ctr"/>
            <a:r>
              <a:rPr lang="en-US" b="1" dirty="0"/>
              <a:t>78.3%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8C850-31E8-4491-8D3C-EA5CA520588E}"/>
              </a:ext>
            </a:extLst>
          </p:cNvPr>
          <p:cNvSpPr txBox="1"/>
          <p:nvPr/>
        </p:nvSpPr>
        <p:spPr>
          <a:xfrm>
            <a:off x="5298390" y="4551843"/>
            <a:ext cx="10535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2021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Recovery</a:t>
            </a:r>
          </a:p>
          <a:p>
            <a:pPr algn="ctr"/>
            <a:r>
              <a:rPr lang="en-US" b="1" dirty="0"/>
              <a:t>80.6%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7C6CCE-5E3C-4996-B636-C0CD885915A5}"/>
              </a:ext>
            </a:extLst>
          </p:cNvPr>
          <p:cNvSpPr txBox="1"/>
          <p:nvPr/>
        </p:nvSpPr>
        <p:spPr>
          <a:xfrm>
            <a:off x="7438802" y="4557402"/>
            <a:ext cx="1025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2022</a:t>
            </a:r>
          </a:p>
          <a:p>
            <a:pPr algn="ctr"/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Level Set</a:t>
            </a:r>
          </a:p>
          <a:p>
            <a:pPr algn="ctr"/>
            <a:r>
              <a:rPr lang="en-US" b="1" dirty="0"/>
              <a:t>80.4%</a:t>
            </a:r>
          </a:p>
        </p:txBody>
      </p:sp>
    </p:spTree>
    <p:extLst>
      <p:ext uri="{BB962C8B-B14F-4D97-AF65-F5344CB8AC3E}">
        <p14:creationId xmlns:p14="http://schemas.microsoft.com/office/powerpoint/2010/main" val="21801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FC2127D-44FB-49C4-A874-FEA529846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989" y="1409409"/>
            <a:ext cx="4370653" cy="3361150"/>
          </a:xfrm>
          <a:prstGeom prst="rect">
            <a:avLst/>
          </a:prstGeom>
        </p:spPr>
      </p:pic>
      <p:pic>
        <p:nvPicPr>
          <p:cNvPr id="24" name="Picture 23" descr="Chart, map&#10;&#10;Description automatically generated">
            <a:extLst>
              <a:ext uri="{FF2B5EF4-FFF2-40B4-BE49-F238E27FC236}">
                <a16:creationId xmlns:a16="http://schemas.microsoft.com/office/drawing/2014/main" id="{9B987682-A38E-4E09-8035-7656632E594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841960"/>
            <a:ext cx="4956126" cy="2966791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089E41AF-4FD3-4049-9535-DB175A7D594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741649" y="4341443"/>
            <a:ext cx="4402351" cy="2467309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DDA4ADDA-F06E-4AE8-BC54-FFC78D788C7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779" y="1409409"/>
            <a:ext cx="4701210" cy="29364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B47CF-91F0-4EA4-8814-1DE8E76F0EE4}"/>
              </a:ext>
            </a:extLst>
          </p:cNvPr>
          <p:cNvSpPr txBox="1"/>
          <p:nvPr/>
        </p:nvSpPr>
        <p:spPr>
          <a:xfrm>
            <a:off x="308113" y="1409409"/>
            <a:ext cx="10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Total Visits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134A84B-62ED-410A-8B25-9864A847B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Hospitals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7FB8F8-7795-4D6E-B5A4-2053485DDEBF}"/>
              </a:ext>
            </a:extLst>
          </p:cNvPr>
          <p:cNvCxnSpPr>
            <a:cxnSpLocks/>
          </p:cNvCxnSpPr>
          <p:nvPr/>
        </p:nvCxnSpPr>
        <p:spPr>
          <a:xfrm>
            <a:off x="308113" y="5733878"/>
            <a:ext cx="4453876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DF0721-C286-4A8D-8B60-71B8FF3D54B3}"/>
              </a:ext>
            </a:extLst>
          </p:cNvPr>
          <p:cNvCxnSpPr>
            <a:cxnSpLocks/>
          </p:cNvCxnSpPr>
          <p:nvPr/>
        </p:nvCxnSpPr>
        <p:spPr>
          <a:xfrm>
            <a:off x="308113" y="2891150"/>
            <a:ext cx="4343400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F0BEC6-45D4-495B-8642-E03627EA2914}"/>
              </a:ext>
            </a:extLst>
          </p:cNvPr>
          <p:cNvCxnSpPr>
            <a:cxnSpLocks/>
          </p:cNvCxnSpPr>
          <p:nvPr/>
        </p:nvCxnSpPr>
        <p:spPr>
          <a:xfrm>
            <a:off x="4956126" y="5504458"/>
            <a:ext cx="4000653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BD078F-500A-4A8A-AD7F-06F17A671497}"/>
              </a:ext>
            </a:extLst>
          </p:cNvPr>
          <p:cNvSpPr txBox="1"/>
          <p:nvPr/>
        </p:nvSpPr>
        <p:spPr>
          <a:xfrm>
            <a:off x="4962290" y="4512148"/>
            <a:ext cx="1095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Discharges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945B89-F9B1-4E32-9DDB-E6250AAA4DF5}"/>
              </a:ext>
            </a:extLst>
          </p:cNvPr>
          <p:cNvSpPr txBox="1"/>
          <p:nvPr/>
        </p:nvSpPr>
        <p:spPr>
          <a:xfrm>
            <a:off x="308113" y="4432005"/>
            <a:ext cx="1537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Hospitalizations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57040E-0F2A-4341-B599-2A845386E5D9}"/>
              </a:ext>
            </a:extLst>
          </p:cNvPr>
          <p:cNvSpPr txBox="1"/>
          <p:nvPr/>
        </p:nvSpPr>
        <p:spPr>
          <a:xfrm>
            <a:off x="4962290" y="1445089"/>
            <a:ext cx="412709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Triage Levels</a:t>
            </a:r>
          </a:p>
        </p:txBody>
      </p:sp>
    </p:spTree>
    <p:extLst>
      <p:ext uri="{BB962C8B-B14F-4D97-AF65-F5344CB8AC3E}">
        <p14:creationId xmlns:p14="http://schemas.microsoft.com/office/powerpoint/2010/main" val="375185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383642D4-517B-41CC-B95D-BB969FD35F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9251" y="4056401"/>
            <a:ext cx="4447142" cy="2801599"/>
          </a:xfrm>
          <a:prstGeom prst="rect">
            <a:avLst/>
          </a:prstGeom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4E485CD5-DDDF-4F78-A5F8-0B36A9C165A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635745" y="4323353"/>
            <a:ext cx="4447142" cy="2438853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4F6CB26B-B35D-4195-A6D4-B63B3DADB64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4535" y="1433865"/>
            <a:ext cx="4539254" cy="2889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B47CF-91F0-4EA4-8814-1DE8E76F0EE4}"/>
              </a:ext>
            </a:extLst>
          </p:cNvPr>
          <p:cNvSpPr txBox="1"/>
          <p:nvPr/>
        </p:nvSpPr>
        <p:spPr>
          <a:xfrm>
            <a:off x="308113" y="1462374"/>
            <a:ext cx="10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Total Visits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134A84B-62ED-410A-8B25-9864A847B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ED 2022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7FB8F8-7795-4D6E-B5A4-2053485DDEBF}"/>
              </a:ext>
            </a:extLst>
          </p:cNvPr>
          <p:cNvCxnSpPr/>
          <p:nvPr/>
        </p:nvCxnSpPr>
        <p:spPr>
          <a:xfrm>
            <a:off x="360885" y="5627827"/>
            <a:ext cx="4263887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F0BEC6-45D4-495B-8642-E03627EA2914}"/>
              </a:ext>
            </a:extLst>
          </p:cNvPr>
          <p:cNvCxnSpPr>
            <a:cxnSpLocks/>
          </p:cNvCxnSpPr>
          <p:nvPr/>
        </p:nvCxnSpPr>
        <p:spPr>
          <a:xfrm>
            <a:off x="4886874" y="5701523"/>
            <a:ext cx="4177159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BD078F-500A-4A8A-AD7F-06F17A671497}"/>
              </a:ext>
            </a:extLst>
          </p:cNvPr>
          <p:cNvSpPr txBox="1"/>
          <p:nvPr/>
        </p:nvSpPr>
        <p:spPr>
          <a:xfrm>
            <a:off x="4962290" y="4462453"/>
            <a:ext cx="1095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Discharges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945B89-F9B1-4E32-9DDB-E6250AAA4DF5}"/>
              </a:ext>
            </a:extLst>
          </p:cNvPr>
          <p:cNvSpPr txBox="1"/>
          <p:nvPr/>
        </p:nvSpPr>
        <p:spPr>
          <a:xfrm>
            <a:off x="308113" y="4382310"/>
            <a:ext cx="1537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Hospitalizations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57040E-0F2A-4341-B599-2A845386E5D9}"/>
              </a:ext>
            </a:extLst>
          </p:cNvPr>
          <p:cNvSpPr txBox="1"/>
          <p:nvPr/>
        </p:nvSpPr>
        <p:spPr>
          <a:xfrm>
            <a:off x="4982168" y="1445597"/>
            <a:ext cx="126226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Triage Levels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DF0721-C286-4A8D-8B60-71B8FF3D54B3}"/>
              </a:ext>
            </a:extLst>
          </p:cNvPr>
          <p:cNvCxnSpPr>
            <a:cxnSpLocks/>
          </p:cNvCxnSpPr>
          <p:nvPr/>
        </p:nvCxnSpPr>
        <p:spPr>
          <a:xfrm>
            <a:off x="360885" y="3032439"/>
            <a:ext cx="4215508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F1517D99-EEEC-4351-AFB7-6A8DD015E1D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566917" y="1348175"/>
            <a:ext cx="4571999" cy="300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4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5559" y="3440249"/>
            <a:ext cx="7772400" cy="14895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042159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24D892-FCC5-4A03-9AF8-4DB9A5941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Pandemic Recovery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3488B7-3BB1-4270-A4E3-116B302271FF}"/>
              </a:ext>
            </a:extLst>
          </p:cNvPr>
          <p:cNvSpPr txBox="1"/>
          <p:nvPr/>
        </p:nvSpPr>
        <p:spPr>
          <a:xfrm>
            <a:off x="3331699" y="1427048"/>
            <a:ext cx="232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Our participants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C1A308A-704C-4917-B582-77F825F45212}"/>
              </a:ext>
            </a:extLst>
          </p:cNvPr>
          <p:cNvSpPr txBox="1">
            <a:spLocks/>
          </p:cNvSpPr>
          <p:nvPr/>
        </p:nvSpPr>
        <p:spPr>
          <a:xfrm>
            <a:off x="457200" y="2107094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Columbia/NY Presbyterian</a:t>
            </a:r>
          </a:p>
          <a:p>
            <a:r>
              <a:rPr lang="en-US" sz="2000" dirty="0"/>
              <a:t>Dartmouth-Hitchcock</a:t>
            </a:r>
          </a:p>
          <a:p>
            <a:r>
              <a:rPr lang="en-US" sz="2000" dirty="0"/>
              <a:t>Johns Hopkins University</a:t>
            </a:r>
          </a:p>
          <a:p>
            <a:r>
              <a:rPr lang="en-US" sz="2000" dirty="0"/>
              <a:t>Medical University of South Carolina</a:t>
            </a:r>
          </a:p>
          <a:p>
            <a:r>
              <a:rPr lang="en-US" sz="2000" dirty="0"/>
              <a:t>Northwestern University</a:t>
            </a:r>
          </a:p>
          <a:p>
            <a:r>
              <a:rPr lang="en-US" sz="2000" dirty="0"/>
              <a:t>Penn State University</a:t>
            </a:r>
          </a:p>
          <a:p>
            <a:r>
              <a:rPr lang="en-US" sz="2000" dirty="0"/>
              <a:t>Robert Wood Johnson/ Rutgers University</a:t>
            </a:r>
          </a:p>
          <a:p>
            <a:r>
              <a:rPr lang="en-US" sz="2000" dirty="0"/>
              <a:t>Stanford University</a:t>
            </a:r>
          </a:p>
          <a:p>
            <a:r>
              <a:rPr lang="en-US" sz="2000" dirty="0"/>
              <a:t>The Ohio State University</a:t>
            </a:r>
          </a:p>
          <a:p>
            <a:r>
              <a:rPr lang="en-US" sz="2000" dirty="0"/>
              <a:t>University of North Carolina, Chapel Hill</a:t>
            </a:r>
          </a:p>
          <a:p>
            <a:endParaRPr lang="en-US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AD4440-7F9D-4099-87B9-FCBE6A6988D9}"/>
              </a:ext>
            </a:extLst>
          </p:cNvPr>
          <p:cNvSpPr txBox="1">
            <a:spLocks/>
          </p:cNvSpPr>
          <p:nvPr/>
        </p:nvSpPr>
        <p:spPr>
          <a:xfrm>
            <a:off x="4648200" y="2107094"/>
            <a:ext cx="4118113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University of Arizona/Maricopa District</a:t>
            </a:r>
          </a:p>
          <a:p>
            <a:r>
              <a:rPr lang="en-US" dirty="0"/>
              <a:t>University of California, San Francisco</a:t>
            </a:r>
          </a:p>
          <a:p>
            <a:r>
              <a:rPr lang="en-US" dirty="0"/>
              <a:t>University of Colorado</a:t>
            </a:r>
          </a:p>
          <a:p>
            <a:r>
              <a:rPr lang="en-US" dirty="0"/>
              <a:t>University of Florida, Gainesville</a:t>
            </a:r>
          </a:p>
          <a:p>
            <a:r>
              <a:rPr lang="en-US" dirty="0"/>
              <a:t>University of Illinois, Chicago</a:t>
            </a:r>
          </a:p>
          <a:p>
            <a:r>
              <a:rPr lang="en-US" dirty="0"/>
              <a:t>University of Louisville</a:t>
            </a:r>
          </a:p>
          <a:p>
            <a:r>
              <a:rPr lang="en-US" dirty="0"/>
              <a:t>University of Michigan</a:t>
            </a:r>
          </a:p>
          <a:p>
            <a:r>
              <a:rPr lang="en-US" dirty="0"/>
              <a:t>University of Missouri, Columbia</a:t>
            </a:r>
          </a:p>
          <a:p>
            <a:r>
              <a:rPr lang="en-US" dirty="0"/>
              <a:t>University of Nebraska</a:t>
            </a:r>
          </a:p>
          <a:p>
            <a:r>
              <a:rPr lang="en-US" dirty="0"/>
              <a:t>University of Pennsylvania</a:t>
            </a:r>
          </a:p>
          <a:p>
            <a:r>
              <a:rPr lang="en-US" dirty="0"/>
              <a:t>University of Wisconsin</a:t>
            </a:r>
          </a:p>
          <a:p>
            <a:r>
              <a:rPr lang="en-US" dirty="0"/>
              <a:t>Yale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9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24D892-FCC5-4A03-9AF8-4DB9A5941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Pandemic Recovery Data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5728BF-73A2-43C1-833C-18BF6CF8B266}"/>
              </a:ext>
            </a:extLst>
          </p:cNvPr>
          <p:cNvSpPr/>
          <p:nvPr/>
        </p:nvSpPr>
        <p:spPr>
          <a:xfrm>
            <a:off x="2110225" y="285625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•	Total ED Registrations</a:t>
            </a:r>
          </a:p>
          <a:p>
            <a:r>
              <a:rPr lang="en-US" dirty="0"/>
              <a:t>•	Total ED Hospitalizations</a:t>
            </a:r>
          </a:p>
          <a:p>
            <a:r>
              <a:rPr lang="en-US" dirty="0"/>
              <a:t>•	Total ED LWBS</a:t>
            </a:r>
          </a:p>
          <a:p>
            <a:r>
              <a:rPr lang="en-US" dirty="0"/>
              <a:t>•	Total ED SAL</a:t>
            </a:r>
          </a:p>
          <a:p>
            <a:r>
              <a:rPr lang="en-US" dirty="0"/>
              <a:t>•	Total ED Discharges + Other </a:t>
            </a:r>
            <a:r>
              <a:rPr lang="en-US" dirty="0" err="1"/>
              <a:t>Dispos</a:t>
            </a:r>
            <a:endParaRPr lang="en-US" dirty="0"/>
          </a:p>
          <a:p>
            <a:r>
              <a:rPr lang="en-US" dirty="0"/>
              <a:t>•	Total EMS Arrivals</a:t>
            </a:r>
          </a:p>
          <a:p>
            <a:r>
              <a:rPr lang="en-US" dirty="0"/>
              <a:t>•	Total EMS Hospitalizations</a:t>
            </a:r>
          </a:p>
          <a:p>
            <a:r>
              <a:rPr lang="en-US" dirty="0"/>
              <a:t>•	Triage Level 1-5 (individual #s)</a:t>
            </a:r>
          </a:p>
          <a:p>
            <a:r>
              <a:rPr lang="en-US" dirty="0"/>
              <a:t>•	Total Boarding Hours (monthly sum)</a:t>
            </a:r>
          </a:p>
          <a:p>
            <a:r>
              <a:rPr lang="en-US" dirty="0"/>
              <a:t>•	</a:t>
            </a:r>
            <a:r>
              <a:rPr lang="en-US" dirty="0" err="1"/>
              <a:t>Profee</a:t>
            </a:r>
            <a:r>
              <a:rPr lang="en-US" dirty="0"/>
              <a:t> Level 1-5, CC (individual #s)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52F137-CCB4-4C16-B7EB-64AC781A16AE}"/>
              </a:ext>
            </a:extLst>
          </p:cNvPr>
          <p:cNvSpPr txBox="1"/>
          <p:nvPr/>
        </p:nvSpPr>
        <p:spPr>
          <a:xfrm>
            <a:off x="1193061" y="1502756"/>
            <a:ext cx="5941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Five separate rounds of data collection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7A8667-16FA-4D67-A287-323DDE59761B}"/>
              </a:ext>
            </a:extLst>
          </p:cNvPr>
          <p:cNvSpPr txBox="1"/>
          <p:nvPr/>
        </p:nvSpPr>
        <p:spPr>
          <a:xfrm>
            <a:off x="1936984" y="2227958"/>
            <a:ext cx="4220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10 Common Data Elements</a:t>
            </a:r>
          </a:p>
        </p:txBody>
      </p:sp>
    </p:spTree>
    <p:extLst>
      <p:ext uri="{BB962C8B-B14F-4D97-AF65-F5344CB8AC3E}">
        <p14:creationId xmlns:p14="http://schemas.microsoft.com/office/powerpoint/2010/main" val="169024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2FCCA-97AE-47A4-AC03-1A022E7E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7AD12-732E-4855-B000-CA2D247B5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91966"/>
            <a:ext cx="9094924" cy="948958"/>
          </a:xfrm>
          <a:prstGeom prst="rect">
            <a:avLst/>
          </a:prstGeom>
        </p:spPr>
      </p:pic>
      <p:pic>
        <p:nvPicPr>
          <p:cNvPr id="1028" name="Picture 4" descr="Emergency Department and Inpatient Hospital Use by Medicare Beneficiaries  in Patient-Centered Medical Homes | Primary Care Collaborative">
            <a:extLst>
              <a:ext uri="{FF2B5EF4-FFF2-40B4-BE49-F238E27FC236}">
                <a16:creationId xmlns:a16="http://schemas.microsoft.com/office/drawing/2014/main" id="{43153E99-A5BC-453C-8E26-0299A9A8E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51" y="3429000"/>
            <a:ext cx="5359362" cy="10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AC4AE5-7DD9-4B5A-91A3-E08519D05E59}"/>
              </a:ext>
            </a:extLst>
          </p:cNvPr>
          <p:cNvSpPr txBox="1"/>
          <p:nvPr/>
        </p:nvSpPr>
        <p:spPr>
          <a:xfrm>
            <a:off x="122549" y="4666280"/>
            <a:ext cx="897237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Conclusions:</a:t>
            </a:r>
            <a:r>
              <a:rPr lang="en-US" sz="2000" dirty="0"/>
              <a:t>  A </a:t>
            </a:r>
            <a:r>
              <a:rPr lang="en-US" sz="2000" b="1" dirty="0">
                <a:solidFill>
                  <a:srgbClr val="C00000"/>
                </a:solidFill>
              </a:rPr>
              <a:t>sustained and considerable increase in boarding </a:t>
            </a:r>
            <a:r>
              <a:rPr lang="en-US" sz="2000" dirty="0"/>
              <a:t>observed in selected US academic EDs during later phases of the COVID-19 pandemic may reflect </a:t>
            </a:r>
            <a:r>
              <a:rPr lang="en-US" sz="2000" b="1" dirty="0">
                <a:solidFill>
                  <a:srgbClr val="C00000"/>
                </a:solidFill>
              </a:rPr>
              <a:t>ongoing stresses to the health care system</a:t>
            </a:r>
            <a:r>
              <a:rPr lang="en-US" sz="2000" dirty="0"/>
              <a:t>, with </a:t>
            </a:r>
            <a:r>
              <a:rPr lang="en-US" sz="2000" b="1" dirty="0">
                <a:solidFill>
                  <a:srgbClr val="C00000"/>
                </a:solidFill>
              </a:rPr>
              <a:t>potential consequences for patient outcomes as well as clinician well being. </a:t>
            </a:r>
          </a:p>
        </p:txBody>
      </p:sp>
    </p:spTree>
    <p:extLst>
      <p:ext uri="{BB962C8B-B14F-4D97-AF65-F5344CB8AC3E}">
        <p14:creationId xmlns:p14="http://schemas.microsoft.com/office/powerpoint/2010/main" val="226897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344F517-904A-42B7-9CA5-52E9D66E5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0561" cy="6858000"/>
          </a:xfrm>
          <a:prstGeom prst="rect">
            <a:avLst/>
          </a:prstGeom>
        </p:spPr>
      </p:pic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8E53B74E-E645-4B06-9778-5B90B1405654}"/>
              </a:ext>
            </a:extLst>
          </p:cNvPr>
          <p:cNvSpPr txBox="1">
            <a:spLocks/>
          </p:cNvSpPr>
          <p:nvPr/>
        </p:nvSpPr>
        <p:spPr>
          <a:xfrm>
            <a:off x="930897" y="1950782"/>
            <a:ext cx="6282965" cy="94297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b="1" dirty="0">
              <a:solidFill>
                <a:schemeClr val="tx2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solidFill>
                  <a:schemeClr val="tx2"/>
                </a:solidFill>
              </a:rPr>
              <a:t>WE BROKE. 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solidFill>
                  <a:schemeClr val="tx2"/>
                </a:solidFill>
              </a:rPr>
              <a:t>WE FINALLY BROKE.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6198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AACEM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al shimmery Segoe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B561C2E7B80643B697D458146D3EAA" ma:contentTypeVersion="16" ma:contentTypeDescription="Create a new document." ma:contentTypeScope="" ma:versionID="344c193c3318c4dce11e319c266862f6">
  <xsd:schema xmlns:xsd="http://www.w3.org/2001/XMLSchema" xmlns:xs="http://www.w3.org/2001/XMLSchema" xmlns:p="http://schemas.microsoft.com/office/2006/metadata/properties" xmlns:ns3="3c22b496-d718-42f7-9cbd-6b1276830723" xmlns:ns4="c1aa1e25-462f-4f57-b888-3f1b696aa31e" targetNamespace="http://schemas.microsoft.com/office/2006/metadata/properties" ma:root="true" ma:fieldsID="6b2e1ee9daeee3454cb407063ec45345" ns3:_="" ns4:_="">
    <xsd:import namespace="3c22b496-d718-42f7-9cbd-6b1276830723"/>
    <xsd:import namespace="c1aa1e25-462f-4f57-b888-3f1b696aa31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22b496-d718-42f7-9cbd-6b127683072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aa1e25-462f-4f57-b888-3f1b696aa3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02446D-ED79-43FC-A5D1-A42A75057E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22b496-d718-42f7-9cbd-6b1276830723"/>
    <ds:schemaRef ds:uri="c1aa1e25-462f-4f57-b888-3f1b696aa3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83C0F8-40E3-42D6-9E76-4B131A1A94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2D41E5-45A5-4264-87DF-90F44177164A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terms/"/>
    <ds:schemaRef ds:uri="3c22b496-d718-42f7-9cbd-6b1276830723"/>
    <ds:schemaRef ds:uri="http://purl.org/dc/elements/1.1/"/>
    <ds:schemaRef ds:uri="http://schemas.openxmlformats.org/package/2006/metadata/core-properties"/>
    <ds:schemaRef ds:uri="c1aa1e25-462f-4f57-b888-3f1b696aa31e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AAAEM PowerPoint Template</Template>
  <TotalTime>103320</TotalTime>
  <Words>1625</Words>
  <Application>Microsoft Office PowerPoint</Application>
  <PresentationFormat>On-screen Show (4:3)</PresentationFormat>
  <Paragraphs>625</Paragraphs>
  <Slides>54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Calibri Light</vt:lpstr>
      <vt:lpstr>AACEM PowerPoint Template</vt:lpstr>
      <vt:lpstr>1_Teal shimmery Segoe</vt:lpstr>
      <vt:lpstr>Office Theme</vt:lpstr>
      <vt:lpstr>AAAEM / AACEM Annual Benchmark Survey Report </vt:lpstr>
      <vt:lpstr>Benchmark Reports this year</vt:lpstr>
      <vt:lpstr>AAAEM / AACEM Pandemic Recovery  Emergency Department Operations Pre and Post Pandemic</vt:lpstr>
      <vt:lpstr>COVID Operations</vt:lpstr>
      <vt:lpstr>Survey Timeline</vt:lpstr>
      <vt:lpstr>Pandemic Recovery Data</vt:lpstr>
      <vt:lpstr>Pandemic Recovery Data</vt:lpstr>
      <vt:lpstr>PowerPoint Presentation</vt:lpstr>
      <vt:lpstr>PowerPoint Presentation</vt:lpstr>
      <vt:lpstr>PowerPoint Presentation</vt:lpstr>
      <vt:lpstr>What we knew last year</vt:lpstr>
      <vt:lpstr>What we know now</vt:lpstr>
      <vt:lpstr>Mean Volumes</vt:lpstr>
      <vt:lpstr>Regional Patterns</vt:lpstr>
      <vt:lpstr>Regional Patterns through 12/21</vt:lpstr>
      <vt:lpstr>Regional Patterns through 12/22</vt:lpstr>
      <vt:lpstr>Discharged vs Hospitalized </vt:lpstr>
      <vt:lpstr>Discharged: Through 12/21</vt:lpstr>
      <vt:lpstr>Discharged: Through 12/22</vt:lpstr>
      <vt:lpstr>Hospitalized: Through 12/21</vt:lpstr>
      <vt:lpstr>Hospitalized: Through 12/22</vt:lpstr>
      <vt:lpstr>EMS Arrivals through 12/21</vt:lpstr>
      <vt:lpstr>EMS Arrivals</vt:lpstr>
      <vt:lpstr>Patient Acuity: Triage Levels</vt:lpstr>
      <vt:lpstr>Patient Acuity: Triage Levels</vt:lpstr>
      <vt:lpstr>Initial Impact </vt:lpstr>
      <vt:lpstr>What we knew last year</vt:lpstr>
      <vt:lpstr>Boarding through 2022</vt:lpstr>
      <vt:lpstr>Boarding through 2022</vt:lpstr>
      <vt:lpstr>LWBS in 2020</vt:lpstr>
      <vt:lpstr>LWBS through 12/21</vt:lpstr>
      <vt:lpstr>LWBS and SAL through 2022</vt:lpstr>
      <vt:lpstr>LWBS and SAL through 2022</vt:lpstr>
      <vt:lpstr>LWBS and SAL through 2022</vt:lpstr>
      <vt:lpstr>EDBA Data</vt:lpstr>
      <vt:lpstr>LWBS &amp; Boarding Hours</vt:lpstr>
      <vt:lpstr>PowerPoint Presentation</vt:lpstr>
      <vt:lpstr>PowerPoint Presentation</vt:lpstr>
      <vt:lpstr>Vizient/Sg2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Changes in Patient population between 2019 and 2022</vt:lpstr>
      <vt:lpstr>2019—2022 Visits</vt:lpstr>
      <vt:lpstr>2019—2022 Visits</vt:lpstr>
      <vt:lpstr>2019—2022 Visits</vt:lpstr>
      <vt:lpstr>2019—2022 Visits</vt:lpstr>
      <vt:lpstr>Professional Fee Charges</vt:lpstr>
      <vt:lpstr>Community Hospitals</vt:lpstr>
      <vt:lpstr>Pediatric ED 2022</vt:lpstr>
      <vt:lpstr>Questions</vt:lpstr>
    </vt:vector>
  </TitlesOfParts>
  <Company>Johns Hopkins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Academy of Administrators in Academic Emergency Medicine  Fiscal Year 2015 Benchmark and Salary Survey</dc:title>
  <dc:creator>Jim Scheulen</dc:creator>
  <cp:lastModifiedBy>Jim Scheulen</cp:lastModifiedBy>
  <cp:revision>1524</cp:revision>
  <cp:lastPrinted>2020-12-15T18:40:53Z</cp:lastPrinted>
  <dcterms:created xsi:type="dcterms:W3CDTF">2016-02-01T11:20:51Z</dcterms:created>
  <dcterms:modified xsi:type="dcterms:W3CDTF">2023-03-19T22:21:01Z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0x010100B5B561C2E7B80643B697D458146D3EAA</vt:lpwstr>
  </property>
</Properties>
</file>