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  <a:srgbClr val="0057D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004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 Title 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35"/>
          <a:stretch/>
        </p:blipFill>
        <p:spPr>
          <a:xfrm>
            <a:off x="0" y="1"/>
            <a:ext cx="9144000" cy="3982065"/>
          </a:xfrm>
          <a:prstGeom prst="rect">
            <a:avLst/>
          </a:prstGeom>
        </p:spPr>
      </p:pic>
      <p:pic>
        <p:nvPicPr>
          <p:cNvPr id="8" name="Picture 7" descr="SAEM Title 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40"/>
          <a:stretch/>
        </p:blipFill>
        <p:spPr>
          <a:xfrm>
            <a:off x="0" y="5982930"/>
            <a:ext cx="9144000" cy="875071"/>
          </a:xfrm>
          <a:prstGeom prst="rect">
            <a:avLst/>
          </a:prstGeom>
        </p:spPr>
      </p:pic>
      <p:pic>
        <p:nvPicPr>
          <p:cNvPr id="9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136" y="4504716"/>
            <a:ext cx="2261064" cy="54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379" y="4038600"/>
            <a:ext cx="2257821" cy="58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1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6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29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" t="-75088" r="421" b="75088"/>
          <a:stretch/>
        </p:blipFill>
        <p:spPr>
          <a:xfrm>
            <a:off x="-38502" y="-5181599"/>
            <a:ext cx="9182501" cy="6886876"/>
          </a:xfrm>
          <a:prstGeom prst="rect">
            <a:avLst/>
          </a:prstGeom>
        </p:spPr>
      </p:pic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4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pic>
        <p:nvPicPr>
          <p:cNvPr id="13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5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02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pic>
        <p:nvPicPr>
          <p:cNvPr id="11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pic>
        <p:nvPicPr>
          <p:cNvPr id="9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62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om\OneDrive - Allegra Marketing, Print, &amp; Mail\Desktop\SAEM22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568845"/>
            <a:ext cx="1447800" cy="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71BD-62C3-4AF9-9245-BED719144149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73577"/>
            <a:ext cx="7772400" cy="1470025"/>
          </a:xfrm>
        </p:spPr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4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Augé</dc:creator>
  <cp:lastModifiedBy>Tom Augé</cp:lastModifiedBy>
  <cp:revision>12</cp:revision>
  <dcterms:created xsi:type="dcterms:W3CDTF">2017-08-24T15:50:31Z</dcterms:created>
  <dcterms:modified xsi:type="dcterms:W3CDTF">2021-08-03T13:48:23Z</dcterms:modified>
</cp:coreProperties>
</file>