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6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EC5DB-A12A-41F3-8CE0-DCDCF1599AFC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07AF-433B-4284-8FB3-99A1FDD45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9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35"/>
          <a:stretch/>
        </p:blipFill>
        <p:spPr>
          <a:xfrm>
            <a:off x="0" y="0"/>
            <a:ext cx="9144000" cy="2986549"/>
          </a:xfrm>
          <a:prstGeom prst="rect">
            <a:avLst/>
          </a:prstGeom>
        </p:spPr>
      </p:pic>
      <p:pic>
        <p:nvPicPr>
          <p:cNvPr id="8" name="Picture 7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40"/>
          <a:stretch/>
        </p:blipFill>
        <p:spPr>
          <a:xfrm>
            <a:off x="0" y="4487197"/>
            <a:ext cx="9144000" cy="656303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63392"/>
            <a:ext cx="2261064" cy="54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793" y="2900199"/>
            <a:ext cx="2459139" cy="63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1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9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" t="-75088" r="421" b="75088"/>
          <a:stretch/>
        </p:blipFill>
        <p:spPr>
          <a:xfrm>
            <a:off x="-38502" y="-3886200"/>
            <a:ext cx="9182501" cy="5165157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0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pic>
        <p:nvPicPr>
          <p:cNvPr id="8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28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2" y="4272693"/>
            <a:ext cx="1803864" cy="4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91" y="3857430"/>
            <a:ext cx="1803865" cy="46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182"/>
            <a:ext cx="7772400" cy="1102519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4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Augé</dc:creator>
  <cp:lastModifiedBy>Tom Augé</cp:lastModifiedBy>
  <cp:revision>8</cp:revision>
  <dcterms:created xsi:type="dcterms:W3CDTF">2017-08-24T15:50:31Z</dcterms:created>
  <dcterms:modified xsi:type="dcterms:W3CDTF">2021-08-03T13:46:28Z</dcterms:modified>
</cp:coreProperties>
</file>