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6FA"/>
    <a:srgbClr val="0057D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7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AEM Title 1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935"/>
          <a:stretch/>
        </p:blipFill>
        <p:spPr>
          <a:xfrm>
            <a:off x="0" y="1"/>
            <a:ext cx="9144000" cy="3982065"/>
          </a:xfrm>
          <a:prstGeom prst="rect">
            <a:avLst/>
          </a:prstGeom>
        </p:spPr>
      </p:pic>
      <p:pic>
        <p:nvPicPr>
          <p:cNvPr id="8" name="Picture 7" descr="SAEM Title 1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240"/>
          <a:stretch/>
        </p:blipFill>
        <p:spPr>
          <a:xfrm>
            <a:off x="0" y="5982930"/>
            <a:ext cx="9144000" cy="875071"/>
          </a:xfrm>
          <a:prstGeom prst="rect">
            <a:avLst/>
          </a:prstGeom>
        </p:spPr>
      </p:pic>
      <p:pic>
        <p:nvPicPr>
          <p:cNvPr id="9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136" y="4504716"/>
            <a:ext cx="2261064" cy="54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:\Users\Tom\Desktop\SAEM21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041012"/>
            <a:ext cx="2260872" cy="58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51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40"/>
          <a:stretch/>
        </p:blipFill>
        <p:spPr>
          <a:xfrm>
            <a:off x="0" y="0"/>
            <a:ext cx="9144000" cy="17117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917664"/>
            <a:ext cx="1422864" cy="34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C:\Users\Tom\Desktop\SAEM21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978" y="5558258"/>
            <a:ext cx="1388505" cy="35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06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40"/>
          <a:stretch/>
        </p:blipFill>
        <p:spPr>
          <a:xfrm>
            <a:off x="0" y="0"/>
            <a:ext cx="9144000" cy="17117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917664"/>
            <a:ext cx="1422864" cy="34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:\Users\Tom\Desktop\SAEM21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978" y="5558258"/>
            <a:ext cx="1388505" cy="35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29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1" t="-75088" r="421" b="75088"/>
          <a:stretch/>
        </p:blipFill>
        <p:spPr>
          <a:xfrm>
            <a:off x="-38502" y="-5181599"/>
            <a:ext cx="9182501" cy="6886876"/>
          </a:xfrm>
          <a:prstGeom prst="rect">
            <a:avLst/>
          </a:prstGeom>
        </p:spPr>
      </p:pic>
      <p:pic>
        <p:nvPicPr>
          <p:cNvPr id="12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917664"/>
            <a:ext cx="1422864" cy="34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Tom\Desktop\SAEM21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978" y="5558258"/>
            <a:ext cx="1388505" cy="35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4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976D-5DE2-354B-A04A-366661B73D93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A9E1-8368-1447-BC79-45B8A86C638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40"/>
          <a:stretch/>
        </p:blipFill>
        <p:spPr>
          <a:xfrm>
            <a:off x="0" y="0"/>
            <a:ext cx="9144000" cy="1711757"/>
          </a:xfrm>
          <a:prstGeom prst="rect">
            <a:avLst/>
          </a:prstGeom>
        </p:spPr>
      </p:pic>
      <p:pic>
        <p:nvPicPr>
          <p:cNvPr id="13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917664"/>
            <a:ext cx="1422864" cy="34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:\Users\Tom\Desktop\SAEM21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978" y="5558258"/>
            <a:ext cx="1388505" cy="35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4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40"/>
          <a:stretch/>
        </p:blipFill>
        <p:spPr>
          <a:xfrm>
            <a:off x="0" y="0"/>
            <a:ext cx="9144000" cy="17117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917664"/>
            <a:ext cx="1422864" cy="34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C:\Users\Tom\Desktop\SAEM21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978" y="5558258"/>
            <a:ext cx="1388505" cy="35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50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40"/>
          <a:stretch/>
        </p:blipFill>
        <p:spPr>
          <a:xfrm>
            <a:off x="0" y="0"/>
            <a:ext cx="9144000" cy="17117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917664"/>
            <a:ext cx="1422864" cy="34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C:\Users\Tom\Desktop\SAEM21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978" y="5558258"/>
            <a:ext cx="1388505" cy="35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02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40"/>
          <a:stretch/>
        </p:blipFill>
        <p:spPr>
          <a:xfrm>
            <a:off x="0" y="0"/>
            <a:ext cx="9144000" cy="1711757"/>
          </a:xfrm>
          <a:prstGeom prst="rect">
            <a:avLst/>
          </a:prstGeom>
        </p:spPr>
      </p:pic>
      <p:pic>
        <p:nvPicPr>
          <p:cNvPr id="11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917664"/>
            <a:ext cx="1422864" cy="34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Tom\Desktop\SAEM21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978" y="5558258"/>
            <a:ext cx="1388505" cy="35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08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40"/>
          <a:stretch/>
        </p:blipFill>
        <p:spPr>
          <a:xfrm>
            <a:off x="0" y="0"/>
            <a:ext cx="9144000" cy="1711757"/>
          </a:xfrm>
          <a:prstGeom prst="rect">
            <a:avLst/>
          </a:prstGeom>
        </p:spPr>
      </p:pic>
      <p:pic>
        <p:nvPicPr>
          <p:cNvPr id="9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917664"/>
            <a:ext cx="1422864" cy="34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Tom\Desktop\SAEM21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978" y="5558258"/>
            <a:ext cx="1388505" cy="35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62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AEM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40"/>
          <a:stretch/>
        </p:blipFill>
        <p:spPr>
          <a:xfrm>
            <a:off x="0" y="0"/>
            <a:ext cx="9144000" cy="17117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71BD-62C3-4AF9-9245-BED71914414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2" descr="C:\Users\Tom\Desktop\IGNIT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87" y="5917664"/>
            <a:ext cx="1422864" cy="34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C:\Users\Tom\Desktop\SAEM21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978" y="5558258"/>
            <a:ext cx="1388505" cy="35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D71BD-62C3-4AF9-9245-BED71914414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29AAC-9BA3-4843-95DF-06B9A3A77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6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73577"/>
            <a:ext cx="7772400" cy="1470025"/>
          </a:xfrm>
        </p:spPr>
        <p:txBody>
          <a:bodyPr/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48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1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Augé</dc:creator>
  <cp:lastModifiedBy>Tom Augé</cp:lastModifiedBy>
  <cp:revision>11</cp:revision>
  <dcterms:created xsi:type="dcterms:W3CDTF">2017-08-24T15:50:31Z</dcterms:created>
  <dcterms:modified xsi:type="dcterms:W3CDTF">2020-07-10T13:19:05Z</dcterms:modified>
</cp:coreProperties>
</file>