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60" r:id="rId2"/>
    <p:sldMasterId id="2147483684" r:id="rId3"/>
  </p:sldMasterIdLst>
  <p:sldIdLst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6958D-FB4E-43DD-932B-63A086F9D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E06B69-A9A4-442B-4116-3B5EFACF3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402EB-49B2-CC0C-0321-9379CFA7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E06B2-7516-6498-DA79-86F4FDC0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6D382-8D34-8302-CB47-8E954EAC5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6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A370-44FC-426D-754D-7436DC083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1CA51E-94F6-21B2-6233-E461CC435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2E74C-95EE-928C-26AA-7C3B1554AD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8C4BB-5C4F-93DD-E2D2-E0A9CB8F3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2DD90-7AC4-153F-DCBD-DFEFE26E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7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974D7C-7A76-C244-4896-5DEA648E58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B2C9F6-B1CF-D5B5-181D-BA1F17759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6B3F6-DD58-E69E-2340-D1797F5F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0690C-7D4B-9DAD-E729-C28001AB0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2D810-84B1-F8A9-C57B-C5B393F6D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92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A356-D556-D426-76FF-818826F67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ABFDDC-CBF6-0A19-CBC8-7F747E3CC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3DBAE-5BB2-33B3-0E58-B683A455EF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A4338-9A3D-00F6-0EE7-150D19C1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CE98D-2204-3E26-91AF-5B6E714BA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12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657E5-A73A-1BDE-6A74-253FF189B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DD11A-6609-7B31-0023-414F9D5DC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70258-E298-57EE-842C-C75EB64A6A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C9ECE-E220-805B-BD6A-AB9E75CCF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8F153-5C69-B7A3-040B-C0660EA8F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48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A526E-D750-A082-B690-4D34D9FD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E5AAC-BC8E-2D1C-C62E-C726F7C69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D960C-8B81-4344-D7F3-08F6AAB4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EA5E8-6440-86D8-0F78-BB9B6C5B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F81B5-D9C9-8D23-AA20-8BB74A82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15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EAB75-2DFE-AC1E-3A94-52C2B2134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C9B74-F59F-C342-4019-E968620855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FF321-CF42-51C5-45F9-9B8AE496C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3FC1C-07E3-54FF-AF47-DC99CDD39D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35D4FA-6351-024C-83D0-1564A2A7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F9300-42AD-6863-78D2-282F31659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46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066E7-0C1C-B4C4-CB42-D40C7840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30FB7-5A8F-2BED-2906-9D6FDD8BC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CDBF-B436-291D-6583-777CE0F55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9E448-10CD-112D-790E-F6D1C20BB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86360-13D4-B1EB-EAA5-E3CF8B401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657F88-D570-025F-F4AB-ED08CC52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F01A7-3D24-4576-D8D0-118BBD7B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45F43-48FD-E00C-2B4D-4A2952B2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25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52942-D883-C1CA-FEDE-8D572550E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BFCE18-24A0-7A43-1518-0FF8F583CB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18D11-B66D-3A43-AA82-2967D73B0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C72F1-7BA4-086A-169C-05DAEFACF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02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423D3D-A529-45EA-849A-0A4AB87179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2DDA28-69AC-7381-C359-7E3B0AA9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999CA-A6AB-92DB-9219-8B423E86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08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9E42D-5F45-16CF-868A-C987EF8F1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48740-CFBA-A587-E934-4C89ECAE4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57304-128C-D80C-002F-97D18EB4A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CD484-9E18-EDDB-FA1D-6B041C2C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1A4E8-4F1C-DAC4-9605-E936DE33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AFA67-1D8C-1BA2-3EBE-EAE01C88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1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B8505-4FBF-2147-944B-B86EE197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23B82-DA49-75EF-2C15-178449BFA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CF2E2-A191-5C83-B2EA-5A3810D49C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FCFC3-3B12-E00D-5060-12754E98D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02EE4-DCD0-095E-8BDC-569DEB559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62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1D32-9324-9D07-0CC8-423DB358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202A3-FF77-A912-458E-3DD81F0607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4A959-AFB3-E2C5-4F2D-D6CEE5775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9D8DA-8EB6-9C2A-4600-A75D5FA820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DCA77-B413-3D5F-E2DE-FF8B72EA1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D8D83-0BEE-AFBC-C846-2697D2F5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156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B1B68-2611-D564-3A94-B145BAFE4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83F8D-36A2-CDA6-471E-A781D5E859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54893-15D3-026A-167E-64B4CFA4E6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D6480-BDFE-FB69-E8E7-1D8CAC6E0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BD9A3-FE65-F16A-2345-D5C199D8F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2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E59996-8EA4-28C4-0FF6-49ABB668E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B53E4-F253-85A6-3A7D-374970E80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36D0A-F933-ED16-DA6E-2029FB710F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6E68F7-1BAC-D04D-ABE1-E591C9A63936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BFF50-65D5-6E36-04F8-F0329AFD7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D5D0C-C60B-E389-9EDD-E4FF8559D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847EE6-8E89-8A46-9D07-58CD09C1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024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E5379-7EE5-0D4B-A3E6-90AF122B0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19091-E635-65CD-3F46-0F7CFF66B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54148-0E14-503B-6728-56678305C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8F5F2-D31F-5FE6-358F-91326815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F4813-5B42-AED7-EC47-7BB188EC9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9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5417B-1A16-A670-F1E7-75E4BAD23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F529C-8877-8FFF-FA95-D050B5943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1A01D-15DB-6B71-6E15-B3195011BC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664B1-E5F3-AB87-F8DD-4009E463A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68B17-D967-230F-103B-6128E40A8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513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1238D-C7FC-4C07-33E6-C3B71A97F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31C70-D18B-BE87-BFA1-69942776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E8EA6-8679-310D-5D3F-E7D84575DC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050A8-7643-8823-FF36-460494923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D6AA9-F26E-D2DC-014B-450872017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174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B7D00-3570-8FD9-A507-D0B05076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7144E-2949-0EEA-307F-E33B48FEB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6397D-4413-324B-D0B3-633FBCFF1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D82A8-73E3-68A3-29D9-EF4476479F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652C1-CAFE-5EF2-6C50-1F562848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0E0BB-4479-9D9E-7E2F-05838FF4A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801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6C2A3-352B-BD8E-0290-B7D9FE3A7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7B75E-2215-5728-193E-37DA1E679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1E93B-2B1A-92FB-5CDA-6879C142A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4F3265-7F4C-3349-96B4-9CDE1E695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545C5F-9B8B-67FB-3591-5EE2A5E47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E96DB0-2245-08E0-DF27-4BE9936A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4A9688-5541-E7FC-D893-724ACDC59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267AEC-BFE6-B54A-246C-6E02C8383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22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96121-7490-76E3-0096-80DA3792A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AEAC33-6056-5D7A-F063-08983A8B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174135-95F5-2258-2A65-EF87FE9E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DBD4A7-05D3-3FBD-963C-FDF75490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067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62539C-B1B2-A7FA-5BAC-DE80071F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E3C565-BC21-B1C7-BDDD-D688D507C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CAB25-1F19-C36B-B6C8-A631EC5F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0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7985-745C-8AB7-1CF6-0E0558DCE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922DA-247E-DB4F-61D5-7D968E0D6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A311-68E9-B148-DEAB-7BCC269D1B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B6317-A556-BE7D-A884-BCE0E202D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C8288-A98A-52C0-E5D9-361C43C6D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161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C1FCC-358C-2C88-5C51-7777A6996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5C112-09C4-C75E-A7C3-315A712EB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241CF-6F15-7A1D-523E-3D8A16ECE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EBD8D-77FE-95BE-D974-CA0179E777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942C9-ECF7-F88F-6A33-1E6D5C16A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86790-F9C9-8395-53C3-D39E3499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223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00C3-C532-44C1-6279-5A9A4123C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9C76E5-4963-9CEE-BDA5-4A05905A21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6A914-2B95-CC1A-84FB-02ADAA88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28AC1-0E6F-609F-9FA1-687B75925A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DF695-2C93-60A1-3FA4-1CF8CD7FD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517AF-3D29-02D1-347E-C7FC075D6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701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BD790-2D43-EA9F-79EE-3199CCF33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51241-EB66-6B3A-9DA9-950F9A4AC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18846-C663-620C-72BA-C31612BA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493E4-CDFE-47F2-C2AB-799D83209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4CB1A-81FF-4A0D-D8AA-F42108B62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706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18C794-C0EC-EE0A-B429-7773E43EE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5BD0A-F4D2-8918-5A54-C16297BB3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7517-7EC7-C134-66F1-FE5D0F88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99011-B790-FA19-817A-2D254355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4A5F5-A346-2C2B-A464-695B34F93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8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F1F9-F851-FEE9-7322-BCB0C6FC3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8A4D5-7ACC-3036-05D4-ECA1F9A12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7590E-0C0B-1A9C-C894-81AC3C0A4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2160A-77DB-17F4-950B-6AD5D478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46CEA-6B35-D106-BD92-A96F13D01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C64C9-F876-F69A-8CBC-B18C6B8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2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57E8B-4C26-CB46-0B2C-C1DEC8C15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975A0-44D2-5F86-7DF3-358A1CB0D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1E964-ECAE-181C-DF5E-6C1D19E63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BB13F2-4622-7822-3882-6F0BC2DE2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82D96-9509-DBA8-3818-C3F58C9D3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F32B42-43D9-87BB-2433-15F1244F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17065F-7F5B-5B8A-2C9D-141990CE7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AD586E-E0E3-EC69-FC31-B305C15E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4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8AF9A-CCE2-30E2-E0B8-4F097D8E2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5F68F9-F7E6-34FD-99B6-B61077B42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EE714E-BD53-CAE5-56C7-5784F6934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5C9B53-B0F7-FCB5-AF26-C0BEFB9DB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84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0711A9-2150-F10B-32A1-9D2856D883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821252-87A7-882F-FB81-6FB1086C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D555D-F970-FBFE-76AB-B9927941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1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0760E-09CF-A810-09F2-EA7CBF606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F67ED-9AF4-5E01-00FE-36B106D5C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27CC3-1082-71E0-8F24-2BEE71B399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61C52-7369-D5DB-3118-0E9A5776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47F11-64F1-199C-87C9-20A50FBCF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55A9E5-3D15-4387-EE36-66C6C5E1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2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D5ABC-DDA5-6752-B466-E3BA1081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05582E-BC12-EB7D-25F1-C60E31786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88F18-6E62-E14F-80B3-4DBF77254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F0D40-11A8-79EF-0E94-CD462C5F8B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7C22-80CD-3E4F-A62F-6988BAAAFEAE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399A7-6F3F-E465-559F-92050122F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0224C-F732-8FB0-E0BD-3899A664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EC1AF7-FF03-134C-B6F3-14740A6B7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8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DD3C1-EBAC-59DA-0CE8-DECD1584E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C4104-E327-6074-8C4D-0C4CAE961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838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BEF53-65D7-1DFB-29BF-3612FC3D0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951DF-5BAC-674A-7C26-2BCFADF9A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E21129-73F1-DFBE-967C-F565DD57737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7149"/>
            <a:ext cx="12192000" cy="686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5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A708E-9600-3802-8664-EBD194ED1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6F1AE-37C1-DDB5-7CD4-45D74ADE7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w polygon of a red and blue line&#10;&#10;AI-generated content may be incorrect.">
            <a:extLst>
              <a:ext uri="{FF2B5EF4-FFF2-40B4-BE49-F238E27FC236}">
                <a16:creationId xmlns:a16="http://schemas.microsoft.com/office/drawing/2014/main" id="{2E43073F-7F3A-8F30-9DA8-3809CB3B3E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697" y="1"/>
            <a:ext cx="121793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81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2E0E-B3C2-AD54-30C4-87A529B449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2F133D-0E97-F2E9-7389-9FE6AB5803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22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61CEE-C61A-D3AA-A1A8-A9FF724D8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BFD47-77E0-EABF-0664-CA8A96D74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8313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SAEM26-PowerPoint-Templa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1_Custom Design</vt:lpstr>
      <vt:lpstr>Custom Design</vt:lpstr>
      <vt:lpstr>SAEM26-PowerPoint-Template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Holly Byrd-Duncan</dc:creator>
  <cp:lastModifiedBy>Holly Byrd-Duncan</cp:lastModifiedBy>
  <cp:revision>1</cp:revision>
  <dcterms:created xsi:type="dcterms:W3CDTF">2025-08-07T17:13:00Z</dcterms:created>
  <dcterms:modified xsi:type="dcterms:W3CDTF">2025-08-07T17:20:41Z</dcterms:modified>
</cp:coreProperties>
</file>