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on Mistretta" userId="f8ae7d4d-5e83-4945-b677-a6750b9ecb29" providerId="ADAL" clId="{B3275C14-8A8C-5ED9-A41B-AB71E7FC38D2}"/>
    <pc:docChg chg="addSld delSld modSld modMainMaster">
      <pc:chgData name="Alison Mistretta" userId="f8ae7d4d-5e83-4945-b677-a6750b9ecb29" providerId="ADAL" clId="{B3275C14-8A8C-5ED9-A41B-AB71E7FC38D2}" dt="2026-03-09T20:34:08.827" v="85" actId="20577"/>
      <pc:docMkLst>
        <pc:docMk/>
      </pc:docMkLst>
      <pc:sldChg chg="modSp mod modTransition">
        <pc:chgData name="Alison Mistretta" userId="f8ae7d4d-5e83-4945-b677-a6750b9ecb29" providerId="ADAL" clId="{B3275C14-8A8C-5ED9-A41B-AB71E7FC38D2}" dt="2026-03-09T20:34:08.827" v="85" actId="20577"/>
        <pc:sldMkLst>
          <pc:docMk/>
          <pc:sldMk cId="1956905688" sldId="256"/>
        </pc:sldMkLst>
        <pc:spChg chg="mod">
          <ac:chgData name="Alison Mistretta" userId="f8ae7d4d-5e83-4945-b677-a6750b9ecb29" providerId="ADAL" clId="{B3275C14-8A8C-5ED9-A41B-AB71E7FC38D2}" dt="2026-03-09T20:34:08.827" v="85" actId="20577"/>
          <ac:spMkLst>
            <pc:docMk/>
            <pc:sldMk cId="1956905688" sldId="256"/>
            <ac:spMk id="2" creationId="{767C4925-1F6C-FB9F-EFCB-7FB6CDADFEF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4862E-DAC5-0F2F-F3D3-0AE7BCA42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AB1425-F509-D943-DC3D-D054D8FA76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FCEDF5-C547-6083-1115-B4637A202E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7149"/>
            <a:ext cx="12192000" cy="68651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B6D9677-7B68-BEC6-36FA-B84410375F5C}"/>
              </a:ext>
            </a:extLst>
          </p:cNvPr>
          <p:cNvSpPr/>
          <p:nvPr userDrawn="1"/>
        </p:nvSpPr>
        <p:spPr>
          <a:xfrm>
            <a:off x="159026" y="5476460"/>
            <a:ext cx="2594113" cy="6559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blue and red logo&#10;&#10;AI-generated content may be incorrect.">
            <a:extLst>
              <a:ext uri="{FF2B5EF4-FFF2-40B4-BE49-F238E27FC236}">
                <a16:creationId xmlns:a16="http://schemas.microsoft.com/office/drawing/2014/main" id="{0BD81E58-1873-2224-5674-3BDB87DAE8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8782" y="5328220"/>
            <a:ext cx="2385391" cy="87855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C474E0C-25B3-528B-2CAD-FBB3F28B93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384" y="5513359"/>
            <a:ext cx="2570342" cy="616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90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74735-09E6-8DF9-084C-A8B36C68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CF56B-7FE6-ED43-5891-39566C132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2" descr="C:\Users\Tom\Desktop\IGNITE.jpg">
            <a:extLst>
              <a:ext uri="{FF2B5EF4-FFF2-40B4-BE49-F238E27FC236}">
                <a16:creationId xmlns:a16="http://schemas.microsoft.com/office/drawing/2014/main" id="{8C474E0C-25B3-528B-2CAD-FBB3F28B93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833" y="6365122"/>
            <a:ext cx="1710878" cy="41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blue and red logo&#10;&#10;AI-generated content may be incorrect.">
            <a:extLst>
              <a:ext uri="{FF2B5EF4-FFF2-40B4-BE49-F238E27FC236}">
                <a16:creationId xmlns:a16="http://schemas.microsoft.com/office/drawing/2014/main" id="{8AD4DD36-DE5B-4E05-9EAC-C550943140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6939" y="5765121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82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11B64-D575-0D51-4742-49FF7265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2C493-8B9D-00E7-3A63-931A48E9A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40474-7E0E-D508-93D9-8BBD4107A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2" descr="C:\Users\Tom\Desktop\IGNITE.jpg">
            <a:extLst>
              <a:ext uri="{FF2B5EF4-FFF2-40B4-BE49-F238E27FC236}">
                <a16:creationId xmlns:a16="http://schemas.microsoft.com/office/drawing/2014/main" id="{C93C6091-CAB7-C5DD-8174-5320F7DF68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833" y="6365122"/>
            <a:ext cx="1710878" cy="41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blue and red logo&#10;&#10;AI-generated content may be incorrect.">
            <a:extLst>
              <a:ext uri="{FF2B5EF4-FFF2-40B4-BE49-F238E27FC236}">
                <a16:creationId xmlns:a16="http://schemas.microsoft.com/office/drawing/2014/main" id="{261F3CA0-2F84-B8E6-187C-E71E36394B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6939" y="5765121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46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21919-DCB9-7F10-07A4-9C0FD179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4847B-7FD7-C208-61EC-B759284D1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B85622-06BD-7C50-90BF-6D901AB31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22ED0D-B117-33FE-657B-FFCC571C29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21F8B7-9713-9AD9-0D70-7433A6402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2" descr="C:\Users\Tom\Desktop\IGNITE.jpg">
            <a:extLst>
              <a:ext uri="{FF2B5EF4-FFF2-40B4-BE49-F238E27FC236}">
                <a16:creationId xmlns:a16="http://schemas.microsoft.com/office/drawing/2014/main" id="{D9AD2913-7C58-C302-C7DC-E50B85ADB3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833" y="6365122"/>
            <a:ext cx="1710878" cy="410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A blue and red logo&#10;&#10;AI-generated content may be incorrect.">
            <a:extLst>
              <a:ext uri="{FF2B5EF4-FFF2-40B4-BE49-F238E27FC236}">
                <a16:creationId xmlns:a16="http://schemas.microsoft.com/office/drawing/2014/main" id="{170B0EDE-949A-4E84-C61C-41F8721BB5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96939" y="5765121"/>
            <a:ext cx="1765852" cy="650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EE68BA-788E-AEC5-21BE-9D7F6A0A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611AB-CA10-99F4-2DE7-45438905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62042-63CA-4C91-3A9C-DFF01A4ED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6CEEFF-D2D0-D747-AB17-2E32FF97BA46}" type="datetimeFigureOut">
              <a:rPr lang="en-US" smtClean="0"/>
              <a:t>3/9/26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B3011-7E35-6CD1-43EB-8CF2D0470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D10D7-9770-2830-94CC-BEE9428EA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E31CA0-3DBD-CE4D-8637-535A1A2C7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2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C4925-1F6C-FB9F-EFCB-7FB6CDADF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69877-7660-265E-6491-135C555F27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90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75FBF-1D40-E894-1ECD-4BD28F07E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0515-E3FA-4D20-6654-22667CA50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4D66A-0B20-4E33-B102-33185BE03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69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6D11F-15A6-A06D-275B-1A77167E7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B3089-B4FE-65E8-A167-5F9B48A2F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DE17F-65A8-FAA9-1072-0CEFFE9C1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1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B6D34-EA3A-BD72-CB8B-32A5CE40A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20C46-FA12-04AC-E204-D49945A36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F5925-088D-41FB-5F9F-C714E1F03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8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99C54-D761-23BB-D6B2-09F0AC171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1615A-2E7C-FBB3-E485-C3D5B8A2C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384D-ACC0-F318-19C8-7B1FEF834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F172D-4227-A719-749C-6809E4378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32119-F750-68B8-9F83-09FF5AE2A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9E6AC-2CBF-0349-012E-6BAFF193F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4FB63-B2B8-5989-C7F1-6561D47B0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57B45-0CE4-C0C7-2D6C-AE9ED794D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6898E-7621-5F81-1AA0-53C9338D7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13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4570A-2890-B5B0-2D07-31AB5D01D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11A6B-870A-267E-91CF-9F99B8400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4F918-AA2F-988C-0E2A-5AF862DD5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5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AF8D1-4E80-AC9B-CD80-EC123491D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16B9D-49A2-162E-48F2-AEBB91A37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8AA7E-097F-CC69-3900-D6B43DFB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82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49AA0-57B3-DF26-8CBA-E12DC84B8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014D-6C0F-340C-A8EE-457946D43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04DFC-A78E-1701-61CC-F45C1E8D6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5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9323E-409C-DCD0-14A7-D04FCCC6F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780F8-80BC-CFED-AD0E-AED26CC48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8E8E8-F8E8-3495-9FEA-0F8FB6ED7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1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942A7-DA2F-D7F1-4A1B-B37F7AA6D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B983-26AA-31AC-F4E8-5BC363102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6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626AE-179C-DB01-CCDF-4DA7CAEDE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15735-85E1-53AE-2969-5FC473B25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CD6D9-9B73-9FE1-FB21-A11032C5B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2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9A7D-7554-5365-DC3D-373F02E78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ADACB-6CA8-CE71-D2A6-25672172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747A1-6C37-514D-BDBA-F752EEA4A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675DD-3A2F-184E-8247-681F67A93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085E1-39F8-5D95-4351-45A182AD8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3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EF04E-2B40-7BCC-AE7F-4899F8AD3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21AAA-1A2A-9DD6-EF65-0B66E063C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227C3-9294-3A21-E96E-442BD1994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24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0213F-060A-BFF7-9291-289D3EB7D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B38E1-6379-550B-1248-213B90A0E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40B31-F2D4-6A8C-58AC-7F6ED27CA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1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6A167-2D53-01F8-B789-63150E5D9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4BA84-49F5-708F-4BDB-C3F012CF6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9CCD3-6559-690C-259C-7ECE5C0BA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9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96A9E-64B6-D203-CB5E-0024FCB2C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4AE35-77C0-E41F-C708-1B4208A80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1A27C-1A7C-A414-E862-87A6ED944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4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1AD76-7146-E4FE-CC12-89C144655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DBBF5-26DB-8C64-4310-F995104A7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96897E-92E1-EB3B-C438-C2136B059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0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5000">
        <p:fade/>
      </p:transition>
    </mc:Choice>
    <mc:Fallback xmlns="">
      <p:transition advClick="0" advTm="1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Macintosh PowerPoint</Application>
  <PresentationFormat>Widescreen</PresentationFormat>
  <Paragraphs>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PowerPoint Presentation</vt:lpstr>
      <vt:lpstr>Disclosures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Alison Mistretta</dc:creator>
  <cp:lastModifiedBy>Alison Mistretta</cp:lastModifiedBy>
  <cp:revision>1</cp:revision>
  <dcterms:created xsi:type="dcterms:W3CDTF">2026-01-07T14:27:31Z</dcterms:created>
  <dcterms:modified xsi:type="dcterms:W3CDTF">2026-03-09T20:34:15Z</dcterms:modified>
</cp:coreProperties>
</file>