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on Mistretta" userId="f8ae7d4d-5e83-4945-b677-a6750b9ecb29" providerId="ADAL" clId="{B3275C14-8A8C-5ED9-A41B-AB71E7FC38D2}"/>
    <pc:docChg chg="custSel addSld delSld modSld modMainMaster">
      <pc:chgData name="Alison Mistretta" userId="f8ae7d4d-5e83-4945-b677-a6750b9ecb29" providerId="ADAL" clId="{B3275C14-8A8C-5ED9-A41B-AB71E7FC38D2}" dt="2026-05-08T13:52:43.103" v="89"/>
      <pc:docMkLst>
        <pc:docMk/>
      </pc:docMkLst>
      <pc:sldChg chg="modSp mod modTransition">
        <pc:chgData name="Alison Mistretta" userId="f8ae7d4d-5e83-4945-b677-a6750b9ecb29" providerId="ADAL" clId="{B3275C14-8A8C-5ED9-A41B-AB71E7FC38D2}" dt="2026-05-08T13:52:35.085" v="87"/>
        <pc:sldMkLst>
          <pc:docMk/>
          <pc:sldMk cId="1956905688" sldId="256"/>
        </pc:sldMkLst>
      </pc:sldChg>
      <pc:sldChg chg="modTransition">
        <pc:chgData name="Alison Mistretta" userId="f8ae7d4d-5e83-4945-b677-a6750b9ecb29" providerId="ADAL" clId="{B3275C14-8A8C-5ED9-A41B-AB71E7FC38D2}" dt="2026-05-08T13:52:40.038" v="88"/>
        <pc:sldMkLst>
          <pc:docMk/>
          <pc:sldMk cId="3818962440" sldId="257"/>
        </pc:sldMkLst>
      </pc:sldChg>
      <pc:sldChg chg="modSp mod modTransition">
        <pc:chgData name="Alison Mistretta" userId="f8ae7d4d-5e83-4945-b677-a6750b9ecb29" providerId="ADAL" clId="{B3275C14-8A8C-5ED9-A41B-AB71E7FC38D2}" dt="2026-05-08T13:52:43.103" v="89"/>
        <pc:sldMkLst>
          <pc:docMk/>
          <pc:sldMk cId="154214743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4862E-DAC5-0F2F-F3D3-0AE7BCA42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AB1425-F509-D943-DC3D-D054D8FA76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FCEDF5-C547-6083-1115-B4637A202E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7149"/>
            <a:ext cx="12192000" cy="686515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B6D9677-7B68-BEC6-36FA-B84410375F5C}"/>
              </a:ext>
            </a:extLst>
          </p:cNvPr>
          <p:cNvSpPr/>
          <p:nvPr userDrawn="1"/>
        </p:nvSpPr>
        <p:spPr>
          <a:xfrm>
            <a:off x="159026" y="5476460"/>
            <a:ext cx="2594113" cy="6559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blue and red logo&#10;&#10;AI-generated content may be incorrect.">
            <a:extLst>
              <a:ext uri="{FF2B5EF4-FFF2-40B4-BE49-F238E27FC236}">
                <a16:creationId xmlns:a16="http://schemas.microsoft.com/office/drawing/2014/main" id="{0BD81E58-1873-2224-5674-3BDB87DAE8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9026" y="5271948"/>
            <a:ext cx="2538175" cy="934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90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5000"/>
    </mc:Choice>
    <mc:Fallback xmlns="">
      <p:transition advClick="0" advTm="1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74735-09E6-8DF9-084C-A8B36C68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CF56B-7FE6-ED43-5891-39566C132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blue and red logo&#10;&#10;AI-generated content may be incorrect.">
            <a:extLst>
              <a:ext uri="{FF2B5EF4-FFF2-40B4-BE49-F238E27FC236}">
                <a16:creationId xmlns:a16="http://schemas.microsoft.com/office/drawing/2014/main" id="{8AD4DD36-DE5B-4E05-9EAC-C550943140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6939" y="6132868"/>
            <a:ext cx="1765852" cy="65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827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5000"/>
    </mc:Choice>
    <mc:Fallback xmlns="">
      <p:transition advClick="0" advTm="1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11B64-D575-0D51-4742-49FF7265B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2C493-8B9D-00E7-3A63-931A48E9AF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40474-7E0E-D508-93D9-8BBD4107A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A blue and red logo&#10;&#10;AI-generated content may be incorrect.">
            <a:extLst>
              <a:ext uri="{FF2B5EF4-FFF2-40B4-BE49-F238E27FC236}">
                <a16:creationId xmlns:a16="http://schemas.microsoft.com/office/drawing/2014/main" id="{C54FFFF8-6FAE-7EA1-C04B-021646EC4B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6939" y="6132868"/>
            <a:ext cx="1765852" cy="65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46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5000"/>
    </mc:Choice>
    <mc:Fallback xmlns="">
      <p:transition advClick="0" advTm="1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21919-DCB9-7F10-07A4-9C0FD179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4847B-7FD7-C208-61EC-B759284D1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B85622-06BD-7C50-90BF-6D901AB31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22ED0D-B117-33FE-657B-FFCC571C29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21F8B7-9713-9AD9-0D70-7433A6402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blue and red logo&#10;&#10;AI-generated content may be incorrect.">
            <a:extLst>
              <a:ext uri="{FF2B5EF4-FFF2-40B4-BE49-F238E27FC236}">
                <a16:creationId xmlns:a16="http://schemas.microsoft.com/office/drawing/2014/main" id="{C1220D7D-6ABF-ACB9-58F0-7810C30F35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6939" y="6132868"/>
            <a:ext cx="1765852" cy="65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5000"/>
    </mc:Choice>
    <mc:Fallback xmlns="">
      <p:transition advClick="0" advTm="1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EE68BA-788E-AEC5-21BE-9D7F6A0A3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611AB-CA10-99F4-2DE7-45438905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62042-63CA-4C91-3A9C-DFF01A4ED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6CEEFF-D2D0-D747-AB17-2E32FF97BA46}" type="datetimeFigureOut">
              <a:rPr lang="en-US" smtClean="0"/>
              <a:t>5/8/26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B3011-7E35-6CD1-43EB-8CF2D0470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D10D7-9770-2830-94CC-BEE9428EA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E31CA0-3DBD-CE4D-8637-535A1A2C7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2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mc:AlternateContent xmlns:mc="http://schemas.openxmlformats.org/markup-compatibility/2006" xmlns:p14="http://schemas.microsoft.com/office/powerpoint/2010/main">
    <mc:Choice Requires="p14">
      <p:transition p14:dur="0" advClick="0" advTm="15000"/>
    </mc:Choice>
    <mc:Fallback xmlns="">
      <p:transition advClick="0" advTm="15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C4925-1F6C-FB9F-EFCB-7FB6CDADFE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69877-7660-265E-6491-135C555F27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05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942A7-DA2F-D7F1-4A1B-B37F7AA6D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2B983-26AA-31AC-F4E8-5BC363102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62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E9A7D-7554-5365-DC3D-373F02E78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ADACB-6CA8-CE71-D2A6-256721722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4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</Words>
  <Application>Microsoft Macintosh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Disclosures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Alison Mistretta</dc:creator>
  <cp:lastModifiedBy>Alison Mistretta</cp:lastModifiedBy>
  <cp:revision>1</cp:revision>
  <dcterms:created xsi:type="dcterms:W3CDTF">2026-01-07T14:27:31Z</dcterms:created>
  <dcterms:modified xsi:type="dcterms:W3CDTF">2026-05-08T13:52:45Z</dcterms:modified>
</cp:coreProperties>
</file>