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A78E3-6C1A-0441-AA19-E009708FB403}" v="23" dt="2026-01-07T14:32:00.124"/>
    <p1510:client id="{600E373E-594E-614D-BB9C-EB614449F1D5}" v="4" dt="2026-01-07T14:29:46.209"/>
    <p1510:client id="{79B7E750-095D-4446-8037-9A6118A2037E}" v="5" dt="2026-01-07T14:40:32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Mistretta" userId="f8ae7d4d-5e83-4945-b677-a6750b9ecb29" providerId="ADAL" clId="{B3275C14-8A8C-5ED9-A41B-AB71E7FC38D2}"/>
    <pc:docChg chg="custSel addSld delSld modSld modMainMaster">
      <pc:chgData name="Alison Mistretta" userId="f8ae7d4d-5e83-4945-b677-a6750b9ecb29" providerId="ADAL" clId="{B3275C14-8A8C-5ED9-A41B-AB71E7FC38D2}" dt="2026-01-07T14:40:32.436" v="86"/>
      <pc:docMkLst>
        <pc:docMk/>
      </pc:docMkLst>
      <pc:sldChg chg="modSp mod modTransition">
        <pc:chgData name="Alison Mistretta" userId="f8ae7d4d-5e83-4945-b677-a6750b9ecb29" providerId="ADAL" clId="{B3275C14-8A8C-5ED9-A41B-AB71E7FC38D2}" dt="2026-01-07T14:40:02.367" v="64"/>
        <pc:sldMkLst>
          <pc:docMk/>
          <pc:sldMk cId="1956905688" sldId="256"/>
        </pc:sldMkLst>
        <pc:spChg chg="mod">
          <ac:chgData name="Alison Mistretta" userId="f8ae7d4d-5e83-4945-b677-a6750b9ecb29" providerId="ADAL" clId="{B3275C14-8A8C-5ED9-A41B-AB71E7FC38D2}" dt="2026-01-07T14:35:38.367" v="61" actId="20577"/>
          <ac:spMkLst>
            <pc:docMk/>
            <pc:sldMk cId="1956905688" sldId="256"/>
            <ac:spMk id="2" creationId="{767C4925-1F6C-FB9F-EFCB-7FB6CDADFEF5}"/>
          </ac:spMkLst>
        </pc:spChg>
      </pc:sldChg>
      <pc:sldChg chg="modTransition">
        <pc:chgData name="Alison Mistretta" userId="f8ae7d4d-5e83-4945-b677-a6750b9ecb29" providerId="ADAL" clId="{B3275C14-8A8C-5ED9-A41B-AB71E7FC38D2}" dt="2026-01-07T14:40:02.367" v="64"/>
        <pc:sldMkLst>
          <pc:docMk/>
          <pc:sldMk cId="3818962440" sldId="257"/>
        </pc:sldMkLst>
      </pc:sldChg>
      <pc:sldChg chg="modSp mod modTransition">
        <pc:chgData name="Alison Mistretta" userId="f8ae7d4d-5e83-4945-b677-a6750b9ecb29" providerId="ADAL" clId="{B3275C14-8A8C-5ED9-A41B-AB71E7FC38D2}" dt="2026-01-07T14:40:02.367" v="64"/>
        <pc:sldMkLst>
          <pc:docMk/>
          <pc:sldMk cId="154214743" sldId="258"/>
        </pc:sldMkLst>
        <pc:spChg chg="mod">
          <ac:chgData name="Alison Mistretta" userId="f8ae7d4d-5e83-4945-b677-a6750b9ecb29" providerId="ADAL" clId="{B3275C14-8A8C-5ED9-A41B-AB71E7FC38D2}" dt="2026-01-07T14:35:34.669" v="60" actId="20577"/>
          <ac:spMkLst>
            <pc:docMk/>
            <pc:sldMk cId="154214743" sldId="258"/>
            <ac:spMk id="2" creationId="{223E9A7D-7554-5365-DC3D-373F02E787C0}"/>
          </ac:spMkLst>
        </pc:spChg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1059760528" sldId="259"/>
        </pc:sldMkLst>
      </pc:sldChg>
      <pc:sldChg chg="modSp add del mod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3252235633" sldId="259"/>
        </pc:sldMkLst>
        <pc:spChg chg="mod">
          <ac:chgData name="Alison Mistretta" userId="f8ae7d4d-5e83-4945-b677-a6750b9ecb29" providerId="ADAL" clId="{B3275C14-8A8C-5ED9-A41B-AB71E7FC38D2}" dt="2026-01-07T14:35:31.882" v="59" actId="20577"/>
          <ac:spMkLst>
            <pc:docMk/>
            <pc:sldMk cId="3252235633" sldId="259"/>
            <ac:spMk id="2" creationId="{E99675DD-3A2F-184E-8247-681F67A93140}"/>
          </ac:spMkLst>
        </pc:spChg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1273624688" sldId="260"/>
        </pc:sldMkLst>
      </pc:sldChg>
      <pc:sldChg chg="modSp add del mod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1572324698" sldId="260"/>
        </pc:sldMkLst>
        <pc:spChg chg="mod">
          <ac:chgData name="Alison Mistretta" userId="f8ae7d4d-5e83-4945-b677-a6750b9ecb29" providerId="ADAL" clId="{B3275C14-8A8C-5ED9-A41B-AB71E7FC38D2}" dt="2026-01-07T14:35:30.121" v="58" actId="20577"/>
          <ac:spMkLst>
            <pc:docMk/>
            <pc:sldMk cId="1572324698" sldId="260"/>
            <ac:spMk id="2" creationId="{41221AAA-1A2A-9DD6-EF65-0B66E063C927}"/>
          </ac:spMkLst>
        </pc:spChg>
      </pc:sldChg>
      <pc:sldChg chg="modSp add del mod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1560212444" sldId="261"/>
        </pc:sldMkLst>
        <pc:spChg chg="mod">
          <ac:chgData name="Alison Mistretta" userId="f8ae7d4d-5e83-4945-b677-a6750b9ecb29" providerId="ADAL" clId="{B3275C14-8A8C-5ED9-A41B-AB71E7FC38D2}" dt="2026-01-07T14:35:28.388" v="57" actId="20577"/>
          <ac:spMkLst>
            <pc:docMk/>
            <pc:sldMk cId="1560212444" sldId="261"/>
            <ac:spMk id="2" creationId="{FD5B38E1-6379-550B-1248-213B90A0E128}"/>
          </ac:spMkLst>
        </pc:spChg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3737745798" sldId="261"/>
        </pc:sldMkLst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1021391104" sldId="262"/>
        </pc:sldMkLst>
      </pc:sldChg>
      <pc:sldChg chg="modSp add del mod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3118992736" sldId="262"/>
        </pc:sldMkLst>
        <pc:spChg chg="mod">
          <ac:chgData name="Alison Mistretta" userId="f8ae7d4d-5e83-4945-b677-a6750b9ecb29" providerId="ADAL" clId="{B3275C14-8A8C-5ED9-A41B-AB71E7FC38D2}" dt="2026-01-07T14:33:53.171" v="56" actId="20577"/>
          <ac:spMkLst>
            <pc:docMk/>
            <pc:sldMk cId="3118992736" sldId="262"/>
            <ac:spMk id="2" creationId="{C384BA84-49F5-708F-4BDB-C3F012CF686C}"/>
          </ac:spMkLst>
        </pc:spChg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1307120042" sldId="263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3034245607" sldId="263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3637609900" sldId="264"/>
        </pc:sldMkLst>
      </pc:sldChg>
      <pc:sldChg chg="add del">
        <pc:chgData name="Alison Mistretta" userId="f8ae7d4d-5e83-4945-b677-a6750b9ecb29" providerId="ADAL" clId="{B3275C14-8A8C-5ED9-A41B-AB71E7FC38D2}" dt="2026-01-07T14:31:46.586" v="6" actId="2696"/>
        <pc:sldMkLst>
          <pc:docMk/>
          <pc:sldMk cId="4265293897" sldId="264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2484269253" sldId="265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554218800" sldId="266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1437580077" sldId="267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428087839" sldId="268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3783990481" sldId="269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2057137233" sldId="270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623559393" sldId="271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1672882724" sldId="272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2491057265" sldId="273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2199719710" sldId="274"/>
        </pc:sldMkLst>
      </pc:sldChg>
      <pc:sldChg chg="add del modTransition">
        <pc:chgData name="Alison Mistretta" userId="f8ae7d4d-5e83-4945-b677-a6750b9ecb29" providerId="ADAL" clId="{B3275C14-8A8C-5ED9-A41B-AB71E7FC38D2}" dt="2026-01-07T14:39:53.346" v="62" actId="2696"/>
        <pc:sldMkLst>
          <pc:docMk/>
          <pc:sldMk cId="2698222231" sldId="275"/>
        </pc:sldMkLst>
      </pc:sldChg>
      <pc:sldMasterChg chg="modTransition modSldLayout">
        <pc:chgData name="Alison Mistretta" userId="f8ae7d4d-5e83-4945-b677-a6750b9ecb29" providerId="ADAL" clId="{B3275C14-8A8C-5ED9-A41B-AB71E7FC38D2}" dt="2026-01-07T14:40:32.436" v="86"/>
        <pc:sldMasterMkLst>
          <pc:docMk/>
          <pc:sldMasterMk cId="1301026973" sldId="2147483648"/>
        </pc:sldMasterMkLst>
        <pc:sldLayoutChg chg="modTransition">
          <pc:chgData name="Alison Mistretta" userId="f8ae7d4d-5e83-4945-b677-a6750b9ecb29" providerId="ADAL" clId="{B3275C14-8A8C-5ED9-A41B-AB71E7FC38D2}" dt="2026-01-07T14:40:02.367" v="64"/>
          <pc:sldLayoutMkLst>
            <pc:docMk/>
            <pc:sldMasterMk cId="1301026973" sldId="2147483648"/>
            <pc:sldLayoutMk cId="1186908464" sldId="2147483649"/>
          </pc:sldLayoutMkLst>
        </pc:sldLayoutChg>
        <pc:sldLayoutChg chg="delSp modSp mod modTransition">
          <pc:chgData name="Alison Mistretta" userId="f8ae7d4d-5e83-4945-b677-a6750b9ecb29" providerId="ADAL" clId="{B3275C14-8A8C-5ED9-A41B-AB71E7FC38D2}" dt="2026-01-07T14:40:20.556" v="80" actId="1036"/>
          <pc:sldLayoutMkLst>
            <pc:docMk/>
            <pc:sldMasterMk cId="1301026973" sldId="2147483648"/>
            <pc:sldLayoutMk cId="4070827427" sldId="2147483650"/>
          </pc:sldLayoutMkLst>
          <pc:picChg chg="del">
            <ac:chgData name="Alison Mistretta" userId="f8ae7d4d-5e83-4945-b677-a6750b9ecb29" providerId="ADAL" clId="{B3275C14-8A8C-5ED9-A41B-AB71E7FC38D2}" dt="2026-01-07T14:40:17.464" v="65" actId="478"/>
            <ac:picMkLst>
              <pc:docMk/>
              <pc:sldMasterMk cId="1301026973" sldId="2147483648"/>
              <pc:sldLayoutMk cId="4070827427" sldId="2147483650"/>
              <ac:picMk id="7" creationId="{8C474E0C-25B3-528B-2CAD-FBB3F28B9317}"/>
            </ac:picMkLst>
          </pc:picChg>
          <pc:picChg chg="mod">
            <ac:chgData name="Alison Mistretta" userId="f8ae7d4d-5e83-4945-b677-a6750b9ecb29" providerId="ADAL" clId="{B3275C14-8A8C-5ED9-A41B-AB71E7FC38D2}" dt="2026-01-07T14:40:20.556" v="80" actId="1036"/>
            <ac:picMkLst>
              <pc:docMk/>
              <pc:sldMasterMk cId="1301026973" sldId="2147483648"/>
              <pc:sldLayoutMk cId="4070827427" sldId="2147483650"/>
              <ac:picMk id="8" creationId="{8AD4DD36-DE5B-4E05-9EAC-C550943140D2}"/>
            </ac:picMkLst>
          </pc:picChg>
        </pc:sldLayoutChg>
        <pc:sldLayoutChg chg="addSp delSp modSp mod modTransition">
          <pc:chgData name="Alison Mistretta" userId="f8ae7d4d-5e83-4945-b677-a6750b9ecb29" providerId="ADAL" clId="{B3275C14-8A8C-5ED9-A41B-AB71E7FC38D2}" dt="2026-01-07T14:40:28.161" v="83"/>
          <pc:sldLayoutMkLst>
            <pc:docMk/>
            <pc:sldMasterMk cId="1301026973" sldId="2147483648"/>
            <pc:sldLayoutMk cId="3163466839" sldId="2147483652"/>
          </pc:sldLayoutMkLst>
          <pc:picChg chg="add mod">
            <ac:chgData name="Alison Mistretta" userId="f8ae7d4d-5e83-4945-b677-a6750b9ecb29" providerId="ADAL" clId="{B3275C14-8A8C-5ED9-A41B-AB71E7FC38D2}" dt="2026-01-07T14:40:28.161" v="83"/>
            <ac:picMkLst>
              <pc:docMk/>
              <pc:sldMasterMk cId="1301026973" sldId="2147483648"/>
              <pc:sldLayoutMk cId="3163466839" sldId="2147483652"/>
              <ac:picMk id="5" creationId="{C54FFFF8-6FAE-7EA1-C04B-021646EC4B24}"/>
            </ac:picMkLst>
          </pc:picChg>
          <pc:picChg chg="del">
            <ac:chgData name="Alison Mistretta" userId="f8ae7d4d-5e83-4945-b677-a6750b9ecb29" providerId="ADAL" clId="{B3275C14-8A8C-5ED9-A41B-AB71E7FC38D2}" dt="2026-01-07T14:40:26.961" v="82" actId="478"/>
            <ac:picMkLst>
              <pc:docMk/>
              <pc:sldMasterMk cId="1301026973" sldId="2147483648"/>
              <pc:sldLayoutMk cId="3163466839" sldId="2147483652"/>
              <ac:picMk id="8" creationId="{C93C6091-CAB7-C5DD-8174-5320F7DF688F}"/>
            </ac:picMkLst>
          </pc:picChg>
          <pc:picChg chg="del">
            <ac:chgData name="Alison Mistretta" userId="f8ae7d4d-5e83-4945-b677-a6750b9ecb29" providerId="ADAL" clId="{B3275C14-8A8C-5ED9-A41B-AB71E7FC38D2}" dt="2026-01-07T14:40:26.497" v="81" actId="478"/>
            <ac:picMkLst>
              <pc:docMk/>
              <pc:sldMasterMk cId="1301026973" sldId="2147483648"/>
              <pc:sldLayoutMk cId="3163466839" sldId="2147483652"/>
              <ac:picMk id="9" creationId="{261F3CA0-2F84-B8E6-187C-E71E36394B29}"/>
            </ac:picMkLst>
          </pc:picChg>
        </pc:sldLayoutChg>
        <pc:sldLayoutChg chg="addSp delSp modSp mod modTransition">
          <pc:chgData name="Alison Mistretta" userId="f8ae7d4d-5e83-4945-b677-a6750b9ecb29" providerId="ADAL" clId="{B3275C14-8A8C-5ED9-A41B-AB71E7FC38D2}" dt="2026-01-07T14:40:32.436" v="86"/>
          <pc:sldLayoutMkLst>
            <pc:docMk/>
            <pc:sldMasterMk cId="1301026973" sldId="2147483648"/>
            <pc:sldLayoutMk cId="229476320" sldId="2147483653"/>
          </pc:sldLayoutMkLst>
          <pc:picChg chg="add mod">
            <ac:chgData name="Alison Mistretta" userId="f8ae7d4d-5e83-4945-b677-a6750b9ecb29" providerId="ADAL" clId="{B3275C14-8A8C-5ED9-A41B-AB71E7FC38D2}" dt="2026-01-07T14:40:32.436" v="86"/>
            <ac:picMkLst>
              <pc:docMk/>
              <pc:sldMasterMk cId="1301026973" sldId="2147483648"/>
              <pc:sldLayoutMk cId="229476320" sldId="2147483653"/>
              <ac:picMk id="7" creationId="{C1220D7D-6ABF-ACB9-58F0-7810C30F3515}"/>
            </ac:picMkLst>
          </pc:picChg>
          <pc:picChg chg="del">
            <ac:chgData name="Alison Mistretta" userId="f8ae7d4d-5e83-4945-b677-a6750b9ecb29" providerId="ADAL" clId="{B3275C14-8A8C-5ED9-A41B-AB71E7FC38D2}" dt="2026-01-07T14:40:31.180" v="85" actId="478"/>
            <ac:picMkLst>
              <pc:docMk/>
              <pc:sldMasterMk cId="1301026973" sldId="2147483648"/>
              <pc:sldLayoutMk cId="229476320" sldId="2147483653"/>
              <ac:picMk id="10" creationId="{D9AD2913-7C58-C302-C7DC-E50B85ADB354}"/>
            </ac:picMkLst>
          </pc:picChg>
          <pc:picChg chg="del">
            <ac:chgData name="Alison Mistretta" userId="f8ae7d4d-5e83-4945-b677-a6750b9ecb29" providerId="ADAL" clId="{B3275C14-8A8C-5ED9-A41B-AB71E7FC38D2}" dt="2026-01-07T14:40:30.527" v="84" actId="478"/>
            <ac:picMkLst>
              <pc:docMk/>
              <pc:sldMasterMk cId="1301026973" sldId="2147483648"/>
              <pc:sldLayoutMk cId="229476320" sldId="2147483653"/>
              <ac:picMk id="11" creationId="{170B0EDE-949A-4E84-C61C-41F8721BB522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862E-DAC5-0F2F-F3D3-0AE7BCA42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B1425-F509-D943-DC3D-D054D8FA7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FCEDF5-C547-6083-1115-B4637A202E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7149"/>
            <a:ext cx="12192000" cy="68651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B6D9677-7B68-BEC6-36FA-B84410375F5C}"/>
              </a:ext>
            </a:extLst>
          </p:cNvPr>
          <p:cNvSpPr/>
          <p:nvPr userDrawn="1"/>
        </p:nvSpPr>
        <p:spPr>
          <a:xfrm>
            <a:off x="159026" y="5476460"/>
            <a:ext cx="2594113" cy="655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ue and red logo&#10;&#10;AI-generated content may be incorrect.">
            <a:extLst>
              <a:ext uri="{FF2B5EF4-FFF2-40B4-BE49-F238E27FC236}">
                <a16:creationId xmlns:a16="http://schemas.microsoft.com/office/drawing/2014/main" id="{0BD81E58-1873-2224-5674-3BDB87DAE8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9026" y="5271948"/>
            <a:ext cx="2538175" cy="93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908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74735-09E6-8DF9-084C-A8B36C68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F56B-7FE6-ED43-5891-39566C13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blue and red logo&#10;&#10;AI-generated content may be incorrect.">
            <a:extLst>
              <a:ext uri="{FF2B5EF4-FFF2-40B4-BE49-F238E27FC236}">
                <a16:creationId xmlns:a16="http://schemas.microsoft.com/office/drawing/2014/main" id="{8AD4DD36-DE5B-4E05-9EAC-C550943140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27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B64-D575-0D51-4742-49FF7265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C493-8B9D-00E7-3A63-931A48E9A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40474-7E0E-D508-93D9-8BBD4107A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C54FFFF8-6FAE-7EA1-C04B-021646EC4B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66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919-DCB9-7F10-07A4-9C0FD179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4847B-7FD7-C208-61EC-B759284D1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85622-06BD-7C50-90BF-6D901AB31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22ED0D-B117-33FE-657B-FFCC571C2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21F8B7-9713-9AD9-0D70-7433A6402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blue and red logo&#10;&#10;AI-generated content may be incorrect.">
            <a:extLst>
              <a:ext uri="{FF2B5EF4-FFF2-40B4-BE49-F238E27FC236}">
                <a16:creationId xmlns:a16="http://schemas.microsoft.com/office/drawing/2014/main" id="{C1220D7D-6ABF-ACB9-58F0-7810C30F35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6939" y="6132868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EE68BA-788E-AEC5-21BE-9D7F6A0A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611AB-CA10-99F4-2DE7-45438905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62042-63CA-4C91-3A9C-DFF01A4ED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CEEFF-D2D0-D747-AB17-2E32FF97BA46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B3011-7E35-6CD1-43EB-8CF2D047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D10D7-9770-2830-94CC-BEE9428EA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31CA0-3DBD-CE4D-8637-535A1A2C7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4925-1F6C-FB9F-EFCB-7FB6CDADF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69877-7660-265E-6491-135C555F2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42A7-DA2F-D7F1-4A1B-B37F7AA6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B983-26AA-31AC-F4E8-5BC363102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62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9A7D-7554-5365-DC3D-373F02E78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DACB-6CA8-CE71-D2A6-25672172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5000"/>
    </mc:Choice>
    <mc:Fallback>
      <p:transition advClick="0" advTm="15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Disclosures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Mistretta</dc:creator>
  <cp:lastModifiedBy>Alison Mistretta</cp:lastModifiedBy>
  <cp:revision>1</cp:revision>
  <dcterms:created xsi:type="dcterms:W3CDTF">2026-01-07T14:27:31Z</dcterms:created>
  <dcterms:modified xsi:type="dcterms:W3CDTF">2026-01-07T14:40:37Z</dcterms:modified>
</cp:coreProperties>
</file>