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hG/8gjko37zUEdnR5wVOUpHKOb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23"/>
    <p:restoredTop sz="91382"/>
  </p:normalViewPr>
  <p:slideViewPr>
    <p:cSldViewPr snapToGrid="0">
      <p:cViewPr varScale="1">
        <p:scale>
          <a:sx n="92" d="100"/>
          <a:sy n="92" d="100"/>
        </p:scale>
        <p:origin x="2408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e4ebf1e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e4ebf1e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68B14C8-E864-149C-2B18-6D54B631C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e4ebf1e0_1_0:notes">
            <a:extLst>
              <a:ext uri="{FF2B5EF4-FFF2-40B4-BE49-F238E27FC236}">
                <a16:creationId xmlns:a16="http://schemas.microsoft.com/office/drawing/2014/main" id="{CEDC6450-4B90-D5EB-C3E6-9896567028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e4ebf1e0_1_0:notes">
            <a:extLst>
              <a:ext uri="{FF2B5EF4-FFF2-40B4-BE49-F238E27FC236}">
                <a16:creationId xmlns:a16="http://schemas.microsoft.com/office/drawing/2014/main" id="{309E5BE1-3CE0-78C0-7372-5FD36CE7AB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885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5D575F7B-3E01-AA14-44AC-9FB7B30BB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>
            <a:extLst>
              <a:ext uri="{FF2B5EF4-FFF2-40B4-BE49-F238E27FC236}">
                <a16:creationId xmlns:a16="http://schemas.microsoft.com/office/drawing/2014/main" id="{60F72E9F-4B89-9B47-C05E-5F8C5DC763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1B625B83-1526-A6D1-D68E-E1305E1569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3055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EMF Title">
  <p:cSld name="SAEMF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457200" y="307413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EMF Pg 2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4" descr="SAEM Foundation.jpg"/>
          <p:cNvPicPr preferRelativeResize="0"/>
          <p:nvPr/>
        </p:nvPicPr>
        <p:blipFill rotWithShape="1">
          <a:blip r:embed="rId2">
            <a:alphaModFix/>
          </a:blip>
          <a:srcRect b="16650"/>
          <a:stretch/>
        </p:blipFill>
        <p:spPr>
          <a:xfrm>
            <a:off x="0" y="0"/>
            <a:ext cx="9144000" cy="571601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5" descr="SAEM Foundation.jpg"/>
          <p:cNvPicPr preferRelativeResize="0"/>
          <p:nvPr/>
        </p:nvPicPr>
        <p:blipFill rotWithShape="1">
          <a:blip r:embed="rId2">
            <a:alphaModFix/>
          </a:blip>
          <a:srcRect b="15878"/>
          <a:stretch/>
        </p:blipFill>
        <p:spPr>
          <a:xfrm>
            <a:off x="0" y="0"/>
            <a:ext cx="9144000" cy="576897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SAEM Foundation.jpg"/>
          <p:cNvPicPr preferRelativeResize="0"/>
          <p:nvPr/>
        </p:nvPicPr>
        <p:blipFill rotWithShape="1">
          <a:blip r:embed="rId2">
            <a:alphaModFix/>
          </a:blip>
          <a:srcRect b="17702"/>
          <a:stretch/>
        </p:blipFill>
        <p:spPr>
          <a:xfrm>
            <a:off x="0" y="0"/>
            <a:ext cx="9144000" cy="5643961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7" descr="SAEM Foundation.jpg"/>
          <p:cNvPicPr preferRelativeResize="0"/>
          <p:nvPr/>
        </p:nvPicPr>
        <p:blipFill rotWithShape="1">
          <a:blip r:embed="rId2">
            <a:alphaModFix/>
          </a:blip>
          <a:srcRect b="20103"/>
          <a:stretch/>
        </p:blipFill>
        <p:spPr>
          <a:xfrm>
            <a:off x="0" y="0"/>
            <a:ext cx="9144000" cy="547934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8" descr="SAEM Foundation.jpg"/>
          <p:cNvPicPr preferRelativeResize="0"/>
          <p:nvPr/>
        </p:nvPicPr>
        <p:blipFill rotWithShape="1">
          <a:blip r:embed="rId2">
            <a:alphaModFix/>
          </a:blip>
          <a:srcRect b="18045"/>
          <a:stretch/>
        </p:blipFill>
        <p:spPr>
          <a:xfrm>
            <a:off x="0" y="0"/>
            <a:ext cx="9144000" cy="562044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9" descr="SAEM Foundation.jpg"/>
          <p:cNvPicPr preferRelativeResize="0"/>
          <p:nvPr/>
        </p:nvPicPr>
        <p:blipFill rotWithShape="1">
          <a:blip r:embed="rId2">
            <a:alphaModFix/>
          </a:blip>
          <a:srcRect b="17017"/>
          <a:stretch/>
        </p:blipFill>
        <p:spPr>
          <a:xfrm>
            <a:off x="0" y="0"/>
            <a:ext cx="9144000" cy="569099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0" descr="SAEM Foundation.jpg"/>
          <p:cNvPicPr preferRelativeResize="0"/>
          <p:nvPr/>
        </p:nvPicPr>
        <p:blipFill rotWithShape="1">
          <a:blip r:embed="rId2">
            <a:alphaModFix/>
          </a:blip>
          <a:srcRect b="18731"/>
          <a:stretch/>
        </p:blipFill>
        <p:spPr>
          <a:xfrm>
            <a:off x="0" y="0"/>
            <a:ext cx="9144000" cy="557341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 descr="SAEM Foundation.jpg"/>
          <p:cNvPicPr preferRelativeResize="0"/>
          <p:nvPr/>
        </p:nvPicPr>
        <p:blipFill rotWithShape="1">
          <a:blip r:embed="rId2">
            <a:alphaModFix/>
          </a:blip>
          <a:srcRect b="17357"/>
          <a:stretch/>
        </p:blipFill>
        <p:spPr>
          <a:xfrm>
            <a:off x="0" y="0"/>
            <a:ext cx="9144000" cy="566747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 descr="Title 3 AEM.jpg"/>
          <p:cNvPicPr preferRelativeResize="0"/>
          <p:nvPr/>
        </p:nvPicPr>
        <p:blipFill rotWithShape="1">
          <a:blip r:embed="rId11">
            <a:alphaModFix/>
          </a:blip>
          <a:srcRect b="10671"/>
          <a:stretch/>
        </p:blipFill>
        <p:spPr>
          <a:xfrm>
            <a:off x="0" y="0"/>
            <a:ext cx="9144000" cy="612616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12">
            <a:alphaModFix/>
          </a:blip>
          <a:srcRect l="1075" t="5069" r="5440" b="13563"/>
          <a:stretch/>
        </p:blipFill>
        <p:spPr>
          <a:xfrm>
            <a:off x="5633975" y="5881950"/>
            <a:ext cx="3500500" cy="9300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>
            <a:spLocks noGrp="1"/>
          </p:cNvSpPr>
          <p:nvPr>
            <p:ph type="ctrTitle"/>
          </p:nvPr>
        </p:nvSpPr>
        <p:spPr>
          <a:xfrm>
            <a:off x="-322119" y="1867766"/>
            <a:ext cx="9788237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/>
              <a:t>The Pearls &amp; Pitfalls </a:t>
            </a:r>
            <a:br>
              <a:rPr lang="en-US" b="1" dirty="0"/>
            </a:br>
            <a:r>
              <a:rPr lang="en-US" b="1" dirty="0"/>
              <a:t>of Using Coaching</a:t>
            </a:r>
            <a:endParaRPr b="1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0B70220-4B76-8711-BE31-DF5F96E8E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27" y="4976379"/>
            <a:ext cx="752994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/>
              <a:t>Leigh Patterson, MD,  Benjamin Sun, MD, &amp; Stephen Wolf, MD</a:t>
            </a:r>
          </a:p>
          <a:p>
            <a:pPr algn="ctr" eaLnBrk="1" hangingPunct="1"/>
            <a:r>
              <a:rPr lang="en-US" altLang="en-US" sz="1800" dirty="0"/>
              <a:t>AACEM Leadership Development Working Group</a:t>
            </a:r>
          </a:p>
          <a:p>
            <a:pPr algn="ctr" eaLnBrk="1" hangingPunct="1"/>
            <a:r>
              <a:rPr lang="en-US" altLang="en-US" sz="1800" dirty="0"/>
              <a:t>AACEM/AAAEM Annual Retreat,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Introduction</a:t>
            </a:r>
            <a:endParaRPr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988DFC0-4D07-C27C-7170-398077BA4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13" y="1945596"/>
            <a:ext cx="8615173" cy="23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10e4ebf1e0_1_0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Panelist’s Experiences</a:t>
            </a:r>
            <a:endParaRPr b="1" dirty="0"/>
          </a:p>
        </p:txBody>
      </p:sp>
      <p:sp>
        <p:nvSpPr>
          <p:cNvPr id="87" name="Google Shape;87;g210e4ebf1e0_1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Leigh Patterson, MD, MAEd </a:t>
            </a:r>
          </a:p>
          <a:p>
            <a:pPr lvl="1" indent="-457200">
              <a:spcBef>
                <a:spcPts val="0"/>
              </a:spcBef>
              <a:spcAft>
                <a:spcPts val="2400"/>
              </a:spcAft>
            </a:pPr>
            <a:r>
              <a:rPr lang="en-US" sz="2400" dirty="0"/>
              <a:t>1:1 Coaching at Broady/ECU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Benjamin Sun, MD, MPP</a:t>
            </a:r>
          </a:p>
          <a:p>
            <a:pPr lvl="1" indent="-457200">
              <a:spcBef>
                <a:spcPts val="0"/>
              </a:spcBef>
              <a:spcAft>
                <a:spcPts val="2400"/>
              </a:spcAft>
            </a:pPr>
            <a:r>
              <a:rPr lang="en-US" sz="2400" dirty="0"/>
              <a:t>Team Coaching at U Penn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Stephen Wolf, MD</a:t>
            </a:r>
          </a:p>
          <a:p>
            <a:pPr lvl="1" indent="-457200"/>
            <a:r>
              <a:rPr lang="en-US" sz="2400" dirty="0"/>
              <a:t>Wellbeing/Engagement Coaching at Denver Health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89D07B4-C6F3-DE0D-9950-F3D6A0414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10e4ebf1e0_1_0">
            <a:extLst>
              <a:ext uri="{FF2B5EF4-FFF2-40B4-BE49-F238E27FC236}">
                <a16:creationId xmlns:a16="http://schemas.microsoft.com/office/drawing/2014/main" id="{A8BFCB4D-3ED5-E472-84EE-DBE550D3EC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Open Discussion</a:t>
            </a:r>
            <a:endParaRPr b="1" dirty="0"/>
          </a:p>
        </p:txBody>
      </p:sp>
      <p:sp>
        <p:nvSpPr>
          <p:cNvPr id="87" name="Google Shape;87;g210e4ebf1e0_1_0">
            <a:extLst>
              <a:ext uri="{FF2B5EF4-FFF2-40B4-BE49-F238E27FC236}">
                <a16:creationId xmlns:a16="http://schemas.microsoft.com/office/drawing/2014/main" id="{665C396D-B701-4E0C-4381-4D312D4A3C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3600"/>
              </a:spcAft>
              <a:buNone/>
            </a:pPr>
            <a:r>
              <a:rPr lang="en-US" dirty="0"/>
              <a:t>How have you used coaching at your institution?</a:t>
            </a:r>
          </a:p>
          <a:p>
            <a:pPr marL="0" indent="0">
              <a:buNone/>
            </a:pPr>
            <a:r>
              <a:rPr lang="en-US" dirty="0"/>
              <a:t>What ‘lessons’ have your learned from your experience?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812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>
          <a:extLst>
            <a:ext uri="{FF2B5EF4-FFF2-40B4-BE49-F238E27FC236}">
              <a16:creationId xmlns:a16="http://schemas.microsoft.com/office/drawing/2014/main" id="{47D7699A-E651-1796-975F-8A7D6F333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>
            <a:extLst>
              <a:ext uri="{FF2B5EF4-FFF2-40B4-BE49-F238E27FC236}">
                <a16:creationId xmlns:a16="http://schemas.microsoft.com/office/drawing/2014/main" id="{FDD845D8-25EA-EC99-3753-154D216816C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-322119" y="1701512"/>
            <a:ext cx="9788237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sz="6000" b="1" dirty="0"/>
              <a:t>Thank You!</a:t>
            </a:r>
            <a:endParaRPr sz="6000" b="1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9748E91-E7B3-B2C1-DE7D-E0441F56E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873" y="4990234"/>
            <a:ext cx="702425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/>
              <a:t>Leigh Patterson, MD,  Benjamin Sun, MD, &amp; Stephen Wolf, MD</a:t>
            </a:r>
          </a:p>
          <a:p>
            <a:pPr algn="ctr" eaLnBrk="1" hangingPunct="1"/>
            <a:r>
              <a:rPr lang="en-US" altLang="en-US" sz="1800" dirty="0"/>
              <a:t>AACEM Leadership Development Working Group</a:t>
            </a:r>
          </a:p>
          <a:p>
            <a:pPr algn="ctr" eaLnBrk="1" hangingPunct="1"/>
            <a:r>
              <a:rPr lang="en-US" altLang="en-US" sz="1800" dirty="0"/>
              <a:t>AACEM/AAAEM Annual Retreat, 2025</a:t>
            </a:r>
          </a:p>
        </p:txBody>
      </p:sp>
    </p:spTree>
    <p:extLst>
      <p:ext uri="{BB962C8B-B14F-4D97-AF65-F5344CB8AC3E}">
        <p14:creationId xmlns:p14="http://schemas.microsoft.com/office/powerpoint/2010/main" val="1823145905"/>
      </p:ext>
    </p:extLst>
  </p:cSld>
  <p:clrMapOvr>
    <a:masterClrMapping/>
  </p:clrMapOvr>
</p:sld>
</file>

<file path=ppt/theme/theme1.xml><?xml version="1.0" encoding="utf-8"?>
<a:theme xmlns:a="http://schemas.openxmlformats.org/drawingml/2006/main" name="AACEM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124</Words>
  <Application>Microsoft Macintosh PowerPoint</Application>
  <PresentationFormat>On-screen Show (4:3)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AACEM PowerPoint Template</vt:lpstr>
      <vt:lpstr>The Pearls &amp; Pitfalls  of Using Coaching</vt:lpstr>
      <vt:lpstr>Introduction</vt:lpstr>
      <vt:lpstr>Panelist’s Experiences</vt:lpstr>
      <vt:lpstr>Open Discussion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Megan Schagrin</dc:creator>
  <cp:lastModifiedBy>Stephen Wolf</cp:lastModifiedBy>
  <cp:revision>3</cp:revision>
  <dcterms:created xsi:type="dcterms:W3CDTF">2016-01-28T22:56:32Z</dcterms:created>
  <dcterms:modified xsi:type="dcterms:W3CDTF">2025-03-17T22:00:10Z</dcterms:modified>
</cp:coreProperties>
</file>