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68" r:id="rId5"/>
    <p:sldId id="269" r:id="rId6"/>
    <p:sldId id="267" r:id="rId7"/>
    <p:sldId id="274" r:id="rId8"/>
    <p:sldId id="275" r:id="rId9"/>
    <p:sldId id="270" r:id="rId10"/>
    <p:sldId id="273" r:id="rId11"/>
    <p:sldId id="271" r:id="rId12"/>
    <p:sldId id="258" r:id="rId13"/>
    <p:sldId id="259" r:id="rId14"/>
    <p:sldId id="260" r:id="rId15"/>
    <p:sldId id="261" r:id="rId16"/>
    <p:sldId id="272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2lasJOwfkvAqGNEm1dJ3yeZRC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C37F5-6F37-DE41-9585-1EE6384C1906}" v="4" dt="2025-03-16T17:21:26.526"/>
    <p1510:client id="{A8827A02-F42B-F4AA-DF31-72E524C92CF9}" v="178" dt="2025-03-16T19:16:09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terson, Leigh" userId="ceeb3f51-95c6-4fa8-8ac0-aabf390135fc" providerId="ADAL" clId="{71CC37F5-6F37-DE41-9585-1EE6384C1906}"/>
    <pc:docChg chg="undo custSel addSld modSld sldOrd">
      <pc:chgData name="Patterson, Leigh" userId="ceeb3f51-95c6-4fa8-8ac0-aabf390135fc" providerId="ADAL" clId="{71CC37F5-6F37-DE41-9585-1EE6384C1906}" dt="2025-03-16T17:48:46.410" v="1781" actId="5793"/>
      <pc:docMkLst>
        <pc:docMk/>
      </pc:docMkLst>
      <pc:sldChg chg="ord">
        <pc:chgData name="Patterson, Leigh" userId="ceeb3f51-95c6-4fa8-8ac0-aabf390135fc" providerId="ADAL" clId="{71CC37F5-6F37-DE41-9585-1EE6384C1906}" dt="2025-03-16T17:35:32.706" v="1307" actId="20578"/>
        <pc:sldMkLst>
          <pc:docMk/>
          <pc:sldMk cId="0" sldId="258"/>
        </pc:sldMkLst>
      </pc:sldChg>
      <pc:sldChg chg="modSp mod">
        <pc:chgData name="Patterson, Leigh" userId="ceeb3f51-95c6-4fa8-8ac0-aabf390135fc" providerId="ADAL" clId="{71CC37F5-6F37-DE41-9585-1EE6384C1906}" dt="2025-03-16T17:27:49.360" v="1251" actId="20577"/>
        <pc:sldMkLst>
          <pc:docMk/>
          <pc:sldMk cId="3146000958" sldId="266"/>
        </pc:sldMkLst>
        <pc:spChg chg="mod">
          <ac:chgData name="Patterson, Leigh" userId="ceeb3f51-95c6-4fa8-8ac0-aabf390135fc" providerId="ADAL" clId="{71CC37F5-6F37-DE41-9585-1EE6384C1906}" dt="2025-03-16T17:27:49.360" v="1251" actId="20577"/>
          <ac:spMkLst>
            <pc:docMk/>
            <pc:sldMk cId="3146000958" sldId="266"/>
            <ac:spMk id="3" creationId="{BFEB86AD-FFF7-94ED-2F80-28B6D5364424}"/>
          </ac:spMkLst>
        </pc:spChg>
      </pc:sldChg>
      <pc:sldChg chg="modSp mod modNotesTx">
        <pc:chgData name="Patterson, Leigh" userId="ceeb3f51-95c6-4fa8-8ac0-aabf390135fc" providerId="ADAL" clId="{71CC37F5-6F37-DE41-9585-1EE6384C1906}" dt="2025-03-16T17:21:33.449" v="1034" actId="5793"/>
        <pc:sldMkLst>
          <pc:docMk/>
          <pc:sldMk cId="4086542740" sldId="267"/>
        </pc:sldMkLst>
        <pc:spChg chg="mod">
          <ac:chgData name="Patterson, Leigh" userId="ceeb3f51-95c6-4fa8-8ac0-aabf390135fc" providerId="ADAL" clId="{71CC37F5-6F37-DE41-9585-1EE6384C1906}" dt="2025-03-16T17:21:33.449" v="1034" actId="5793"/>
          <ac:spMkLst>
            <pc:docMk/>
            <pc:sldMk cId="4086542740" sldId="267"/>
            <ac:spMk id="3" creationId="{5EA59DF9-3085-6EA4-4C42-9CD8AB51B464}"/>
          </ac:spMkLst>
        </pc:spChg>
      </pc:sldChg>
      <pc:sldChg chg="modSp mod ord modNotesTx">
        <pc:chgData name="Patterson, Leigh" userId="ceeb3f51-95c6-4fa8-8ac0-aabf390135fc" providerId="ADAL" clId="{71CC37F5-6F37-DE41-9585-1EE6384C1906}" dt="2025-03-16T17:30:13.611" v="1259" actId="20577"/>
        <pc:sldMkLst>
          <pc:docMk/>
          <pc:sldMk cId="129686799" sldId="268"/>
        </pc:sldMkLst>
        <pc:spChg chg="mod">
          <ac:chgData name="Patterson, Leigh" userId="ceeb3f51-95c6-4fa8-8ac0-aabf390135fc" providerId="ADAL" clId="{71CC37F5-6F37-DE41-9585-1EE6384C1906}" dt="2025-03-16T17:30:13.611" v="1259" actId="20577"/>
          <ac:spMkLst>
            <pc:docMk/>
            <pc:sldMk cId="129686799" sldId="268"/>
            <ac:spMk id="2" creationId="{ABC3FCA9-3F58-4799-1F5D-16F81DE3005F}"/>
          </ac:spMkLst>
        </pc:spChg>
        <pc:spChg chg="mod">
          <ac:chgData name="Patterson, Leigh" userId="ceeb3f51-95c6-4fa8-8ac0-aabf390135fc" providerId="ADAL" clId="{71CC37F5-6F37-DE41-9585-1EE6384C1906}" dt="2025-03-16T17:22:12.798" v="1079" actId="5793"/>
          <ac:spMkLst>
            <pc:docMk/>
            <pc:sldMk cId="129686799" sldId="268"/>
            <ac:spMk id="3" creationId="{7E5BEECA-4A5E-16C7-E39B-A576DBF0614A}"/>
          </ac:spMkLst>
        </pc:spChg>
      </pc:sldChg>
      <pc:sldChg chg="addSp delSp modSp mod ord">
        <pc:chgData name="Patterson, Leigh" userId="ceeb3f51-95c6-4fa8-8ac0-aabf390135fc" providerId="ADAL" clId="{71CC37F5-6F37-DE41-9585-1EE6384C1906}" dt="2025-03-16T17:31:01.602" v="1267" actId="20577"/>
        <pc:sldMkLst>
          <pc:docMk/>
          <pc:sldMk cId="1785068448" sldId="269"/>
        </pc:sldMkLst>
        <pc:spChg chg="mod">
          <ac:chgData name="Patterson, Leigh" userId="ceeb3f51-95c6-4fa8-8ac0-aabf390135fc" providerId="ADAL" clId="{71CC37F5-6F37-DE41-9585-1EE6384C1906}" dt="2025-03-16T17:20:42.926" v="987" actId="20577"/>
          <ac:spMkLst>
            <pc:docMk/>
            <pc:sldMk cId="1785068448" sldId="269"/>
            <ac:spMk id="2" creationId="{5D165910-3300-9516-C8DF-92A85564E59D}"/>
          </ac:spMkLst>
        </pc:spChg>
        <pc:spChg chg="mod">
          <ac:chgData name="Patterson, Leigh" userId="ceeb3f51-95c6-4fa8-8ac0-aabf390135fc" providerId="ADAL" clId="{71CC37F5-6F37-DE41-9585-1EE6384C1906}" dt="2025-03-16T17:31:01.602" v="1267" actId="20577"/>
          <ac:spMkLst>
            <pc:docMk/>
            <pc:sldMk cId="1785068448" sldId="269"/>
            <ac:spMk id="3" creationId="{7413FD6D-A3E9-BD01-8144-AFE6628989AA}"/>
          </ac:spMkLst>
        </pc:spChg>
        <pc:spChg chg="add del mod">
          <ac:chgData name="Patterson, Leigh" userId="ceeb3f51-95c6-4fa8-8ac0-aabf390135fc" providerId="ADAL" clId="{71CC37F5-6F37-DE41-9585-1EE6384C1906}" dt="2025-03-16T17:12:42.703" v="340"/>
          <ac:spMkLst>
            <pc:docMk/>
            <pc:sldMk cId="1785068448" sldId="269"/>
            <ac:spMk id="4" creationId="{64F79B01-C7C5-B8B6-9465-DF2FDDDFC23E}"/>
          </ac:spMkLst>
        </pc:spChg>
      </pc:sldChg>
      <pc:sldChg chg="modSp mod modNotesTx">
        <pc:chgData name="Patterson, Leigh" userId="ceeb3f51-95c6-4fa8-8ac0-aabf390135fc" providerId="ADAL" clId="{71CC37F5-6F37-DE41-9585-1EE6384C1906}" dt="2025-03-16T17:35:08.707" v="1305" actId="20577"/>
        <pc:sldMkLst>
          <pc:docMk/>
          <pc:sldMk cId="2238159973" sldId="270"/>
        </pc:sldMkLst>
        <pc:spChg chg="mod">
          <ac:chgData name="Patterson, Leigh" userId="ceeb3f51-95c6-4fa8-8ac0-aabf390135fc" providerId="ADAL" clId="{71CC37F5-6F37-DE41-9585-1EE6384C1906}" dt="2025-03-16T17:12:03.975" v="337" actId="20577"/>
          <ac:spMkLst>
            <pc:docMk/>
            <pc:sldMk cId="2238159973" sldId="270"/>
            <ac:spMk id="2" creationId="{62DEBC7C-1538-C938-0281-20CCF42E2859}"/>
          </ac:spMkLst>
        </pc:spChg>
        <pc:spChg chg="mod">
          <ac:chgData name="Patterson, Leigh" userId="ceeb3f51-95c6-4fa8-8ac0-aabf390135fc" providerId="ADAL" clId="{71CC37F5-6F37-DE41-9585-1EE6384C1906}" dt="2025-03-16T17:35:03.019" v="1288" actId="20577"/>
          <ac:spMkLst>
            <pc:docMk/>
            <pc:sldMk cId="2238159973" sldId="270"/>
            <ac:spMk id="3" creationId="{2670DAF5-596A-6B62-3B8C-B2701FC1DE9A}"/>
          </ac:spMkLst>
        </pc:spChg>
      </pc:sldChg>
      <pc:sldChg chg="modSp mod ord">
        <pc:chgData name="Patterson, Leigh" userId="ceeb3f51-95c6-4fa8-8ac0-aabf390135fc" providerId="ADAL" clId="{71CC37F5-6F37-DE41-9585-1EE6384C1906}" dt="2025-03-16T17:46:58.239" v="1684" actId="20578"/>
        <pc:sldMkLst>
          <pc:docMk/>
          <pc:sldMk cId="73607250" sldId="271"/>
        </pc:sldMkLst>
        <pc:spChg chg="mod">
          <ac:chgData name="Patterson, Leigh" userId="ceeb3f51-95c6-4fa8-8ac0-aabf390135fc" providerId="ADAL" clId="{71CC37F5-6F37-DE41-9585-1EE6384C1906}" dt="2025-03-16T17:17:43.293" v="802" actId="20577"/>
          <ac:spMkLst>
            <pc:docMk/>
            <pc:sldMk cId="73607250" sldId="271"/>
            <ac:spMk id="3" creationId="{269B857F-28E4-C12D-ACC5-23A5BEDFAC74}"/>
          </ac:spMkLst>
        </pc:spChg>
      </pc:sldChg>
      <pc:sldChg chg="addSp delSp modSp new mod">
        <pc:chgData name="Patterson, Leigh" userId="ceeb3f51-95c6-4fa8-8ac0-aabf390135fc" providerId="ADAL" clId="{71CC37F5-6F37-DE41-9585-1EE6384C1906}" dt="2025-03-16T17:04:00.368" v="329" actId="20577"/>
        <pc:sldMkLst>
          <pc:docMk/>
          <pc:sldMk cId="3854995185" sldId="272"/>
        </pc:sldMkLst>
        <pc:spChg chg="mod">
          <ac:chgData name="Patterson, Leigh" userId="ceeb3f51-95c6-4fa8-8ac0-aabf390135fc" providerId="ADAL" clId="{71CC37F5-6F37-DE41-9585-1EE6384C1906}" dt="2025-03-16T17:04:00.368" v="329" actId="20577"/>
          <ac:spMkLst>
            <pc:docMk/>
            <pc:sldMk cId="3854995185" sldId="272"/>
            <ac:spMk id="2" creationId="{31A0C5F9-80F4-9162-6E5C-479192D41F22}"/>
          </ac:spMkLst>
        </pc:spChg>
        <pc:spChg chg="del">
          <ac:chgData name="Patterson, Leigh" userId="ceeb3f51-95c6-4fa8-8ac0-aabf390135fc" providerId="ADAL" clId="{71CC37F5-6F37-DE41-9585-1EE6384C1906}" dt="2025-03-16T17:03:53.121" v="319" actId="478"/>
          <ac:spMkLst>
            <pc:docMk/>
            <pc:sldMk cId="3854995185" sldId="272"/>
            <ac:spMk id="3" creationId="{D3F7DC46-D596-BC70-E971-ECC8A8AB14A4}"/>
          </ac:spMkLst>
        </pc:spChg>
        <pc:picChg chg="add mod">
          <ac:chgData name="Patterson, Leigh" userId="ceeb3f51-95c6-4fa8-8ac0-aabf390135fc" providerId="ADAL" clId="{71CC37F5-6F37-DE41-9585-1EE6384C1906}" dt="2025-03-16T17:03:57.342" v="321" actId="14100"/>
          <ac:picMkLst>
            <pc:docMk/>
            <pc:sldMk cId="3854995185" sldId="272"/>
            <ac:picMk id="4" creationId="{DABD8084-041B-BAD4-2001-79B43E7F5B56}"/>
          </ac:picMkLst>
        </pc:picChg>
      </pc:sldChg>
      <pc:sldChg chg="modSp new mod">
        <pc:chgData name="Patterson, Leigh" userId="ceeb3f51-95c6-4fa8-8ac0-aabf390135fc" providerId="ADAL" clId="{71CC37F5-6F37-DE41-9585-1EE6384C1906}" dt="2025-03-16T17:48:46.410" v="1781" actId="5793"/>
        <pc:sldMkLst>
          <pc:docMk/>
          <pc:sldMk cId="2925759680" sldId="273"/>
        </pc:sldMkLst>
        <pc:spChg chg="mod">
          <ac:chgData name="Patterson, Leigh" userId="ceeb3f51-95c6-4fa8-8ac0-aabf390135fc" providerId="ADAL" clId="{71CC37F5-6F37-DE41-9585-1EE6384C1906}" dt="2025-03-16T17:36:07.377" v="1323" actId="20577"/>
          <ac:spMkLst>
            <pc:docMk/>
            <pc:sldMk cId="2925759680" sldId="273"/>
            <ac:spMk id="2" creationId="{A9CF8945-F453-6595-8DE6-4F4E4E4F5228}"/>
          </ac:spMkLst>
        </pc:spChg>
        <pc:spChg chg="mod">
          <ac:chgData name="Patterson, Leigh" userId="ceeb3f51-95c6-4fa8-8ac0-aabf390135fc" providerId="ADAL" clId="{71CC37F5-6F37-DE41-9585-1EE6384C1906}" dt="2025-03-16T17:48:46.410" v="1781" actId="5793"/>
          <ac:spMkLst>
            <pc:docMk/>
            <pc:sldMk cId="2925759680" sldId="273"/>
            <ac:spMk id="3" creationId="{8915C2D7-B6A7-88C2-A6BB-8F7A1A7AAB8B}"/>
          </ac:spMkLst>
        </pc:spChg>
      </pc:sldChg>
      <pc:sldChg chg="modSp new mod">
        <pc:chgData name="Patterson, Leigh" userId="ceeb3f51-95c6-4fa8-8ac0-aabf390135fc" providerId="ADAL" clId="{71CC37F5-6F37-DE41-9585-1EE6384C1906}" dt="2025-03-16T17:41:58.637" v="1644" actId="20577"/>
        <pc:sldMkLst>
          <pc:docMk/>
          <pc:sldMk cId="1145628754" sldId="274"/>
        </pc:sldMkLst>
        <pc:spChg chg="mod">
          <ac:chgData name="Patterson, Leigh" userId="ceeb3f51-95c6-4fa8-8ac0-aabf390135fc" providerId="ADAL" clId="{71CC37F5-6F37-DE41-9585-1EE6384C1906}" dt="2025-03-16T17:41:58.637" v="1644" actId="20577"/>
          <ac:spMkLst>
            <pc:docMk/>
            <pc:sldMk cId="1145628754" sldId="274"/>
            <ac:spMk id="2" creationId="{CCE568B4-B253-566B-5EFD-CB32355AC011}"/>
          </ac:spMkLst>
        </pc:spChg>
        <pc:spChg chg="mod">
          <ac:chgData name="Patterson, Leigh" userId="ceeb3f51-95c6-4fa8-8ac0-aabf390135fc" providerId="ADAL" clId="{71CC37F5-6F37-DE41-9585-1EE6384C1906}" dt="2025-03-16T17:41:47.593" v="1610" actId="27636"/>
          <ac:spMkLst>
            <pc:docMk/>
            <pc:sldMk cId="1145628754" sldId="274"/>
            <ac:spMk id="3" creationId="{8FA140E6-0823-453C-C5A5-3DC274E00DF2}"/>
          </ac:spMkLst>
        </pc:spChg>
      </pc:sldChg>
    </pc:docChg>
  </pc:docChgLst>
  <pc:docChgLst>
    <pc:chgData name="Patterson, Leigh" userId="S::pattersonl@ecu.edu::ceeb3f51-95c6-4fa8-8ac0-aabf390135fc" providerId="AD" clId="Web-{A8827A02-F42B-F4AA-DF31-72E524C92CF9}"/>
    <pc:docChg chg="addSld modSld">
      <pc:chgData name="Patterson, Leigh" userId="S::pattersonl@ecu.edu::ceeb3f51-95c6-4fa8-8ac0-aabf390135fc" providerId="AD" clId="Web-{A8827A02-F42B-F4AA-DF31-72E524C92CF9}" dt="2025-03-16T19:17:56.085" v="318"/>
      <pc:docMkLst>
        <pc:docMk/>
      </pc:docMkLst>
      <pc:sldChg chg="mod modShow">
        <pc:chgData name="Patterson, Leigh" userId="S::pattersonl@ecu.edu::ceeb3f51-95c6-4fa8-8ac0-aabf390135fc" providerId="AD" clId="Web-{A8827A02-F42B-F4AA-DF31-72E524C92CF9}" dt="2025-03-16T18:21:20.104" v="0"/>
        <pc:sldMkLst>
          <pc:docMk/>
          <pc:sldMk cId="0" sldId="257"/>
        </pc:sldMkLst>
      </pc:sldChg>
      <pc:sldChg chg="modSp modNotes">
        <pc:chgData name="Patterson, Leigh" userId="S::pattersonl@ecu.edu::ceeb3f51-95c6-4fa8-8ac0-aabf390135fc" providerId="AD" clId="Web-{A8827A02-F42B-F4AA-DF31-72E524C92CF9}" dt="2025-03-16T19:10:12.582" v="258"/>
        <pc:sldMkLst>
          <pc:docMk/>
          <pc:sldMk cId="1035883490" sldId="261"/>
        </pc:sldMkLst>
        <pc:spChg chg="mod">
          <ac:chgData name="Patterson, Leigh" userId="S::pattersonl@ecu.edu::ceeb3f51-95c6-4fa8-8ac0-aabf390135fc" providerId="AD" clId="Web-{A8827A02-F42B-F4AA-DF31-72E524C92CF9}" dt="2025-03-16T19:01:03.814" v="172" actId="20577"/>
          <ac:spMkLst>
            <pc:docMk/>
            <pc:sldMk cId="1035883490" sldId="261"/>
            <ac:spMk id="3" creationId="{529669BE-5574-218C-CE07-446A42265B3A}"/>
          </ac:spMkLst>
        </pc:spChg>
      </pc:sldChg>
      <pc:sldChg chg="modSp mod modShow">
        <pc:chgData name="Patterson, Leigh" userId="S::pattersonl@ecu.edu::ceeb3f51-95c6-4fa8-8ac0-aabf390135fc" providerId="AD" clId="Web-{A8827A02-F42B-F4AA-DF31-72E524C92CF9}" dt="2025-03-16T19:12:19.308" v="265"/>
        <pc:sldMkLst>
          <pc:docMk/>
          <pc:sldMk cId="1916701659" sldId="262"/>
        </pc:sldMkLst>
        <pc:spChg chg="mod">
          <ac:chgData name="Patterson, Leigh" userId="S::pattersonl@ecu.edu::ceeb3f51-95c6-4fa8-8ac0-aabf390135fc" providerId="AD" clId="Web-{A8827A02-F42B-F4AA-DF31-72E524C92CF9}" dt="2025-03-16T19:12:11.026" v="264" actId="20577"/>
          <ac:spMkLst>
            <pc:docMk/>
            <pc:sldMk cId="1916701659" sldId="262"/>
            <ac:spMk id="3" creationId="{2092A0DC-B3C6-BDC2-7BD2-DD6F3FD1EE7C}"/>
          </ac:spMkLst>
        </pc:spChg>
      </pc:sldChg>
      <pc:sldChg chg="modSp">
        <pc:chgData name="Patterson, Leigh" userId="S::pattersonl@ecu.edu::ceeb3f51-95c6-4fa8-8ac0-aabf390135fc" providerId="AD" clId="Web-{A8827A02-F42B-F4AA-DF31-72E524C92CF9}" dt="2025-03-16T18:45:42.137" v="19" actId="20577"/>
        <pc:sldMkLst>
          <pc:docMk/>
          <pc:sldMk cId="1681310481" sldId="263"/>
        </pc:sldMkLst>
        <pc:spChg chg="mod">
          <ac:chgData name="Patterson, Leigh" userId="S::pattersonl@ecu.edu::ceeb3f51-95c6-4fa8-8ac0-aabf390135fc" providerId="AD" clId="Web-{A8827A02-F42B-F4AA-DF31-72E524C92CF9}" dt="2025-03-16T18:45:42.137" v="19" actId="20577"/>
          <ac:spMkLst>
            <pc:docMk/>
            <pc:sldMk cId="1681310481" sldId="263"/>
            <ac:spMk id="3" creationId="{CC92F543-ADEE-1F0F-E446-892FE3A8C60A}"/>
          </ac:spMkLst>
        </pc:spChg>
      </pc:sldChg>
      <pc:sldChg chg="modNotes">
        <pc:chgData name="Patterson, Leigh" userId="S::pattersonl@ecu.edu::ceeb3f51-95c6-4fa8-8ac0-aabf390135fc" providerId="AD" clId="Web-{A8827A02-F42B-F4AA-DF31-72E524C92CF9}" dt="2025-03-16T19:17:56.085" v="318"/>
        <pc:sldMkLst>
          <pc:docMk/>
          <pc:sldMk cId="129686799" sldId="268"/>
        </pc:sldMkLst>
      </pc:sldChg>
      <pc:sldChg chg="addSp delSp modSp new">
        <pc:chgData name="Patterson, Leigh" userId="S::pattersonl@ecu.edu::ceeb3f51-95c6-4fa8-8ac0-aabf390135fc" providerId="AD" clId="Web-{A8827A02-F42B-F4AA-DF31-72E524C92CF9}" dt="2025-03-16T19:16:09.610" v="271" actId="1076"/>
        <pc:sldMkLst>
          <pc:docMk/>
          <pc:sldMk cId="1797008937" sldId="275"/>
        </pc:sldMkLst>
        <pc:spChg chg="mod">
          <ac:chgData name="Patterson, Leigh" userId="S::pattersonl@ecu.edu::ceeb3f51-95c6-4fa8-8ac0-aabf390135fc" providerId="AD" clId="Web-{A8827A02-F42B-F4AA-DF31-72E524C92CF9}" dt="2025-03-16T18:26:35.527" v="7" actId="20577"/>
          <ac:spMkLst>
            <pc:docMk/>
            <pc:sldMk cId="1797008937" sldId="275"/>
            <ac:spMk id="2" creationId="{B758575B-E597-A97F-57A6-D8D09841B94D}"/>
          </ac:spMkLst>
        </pc:spChg>
        <pc:spChg chg="del">
          <ac:chgData name="Patterson, Leigh" userId="S::pattersonl@ecu.edu::ceeb3f51-95c6-4fa8-8ac0-aabf390135fc" providerId="AD" clId="Web-{A8827A02-F42B-F4AA-DF31-72E524C92CF9}" dt="2025-03-16T19:15:18.076" v="266"/>
          <ac:spMkLst>
            <pc:docMk/>
            <pc:sldMk cId="1797008937" sldId="275"/>
            <ac:spMk id="3" creationId="{6D31D665-844B-360E-EAFD-837DCCFB846F}"/>
          </ac:spMkLst>
        </pc:spChg>
        <pc:picChg chg="add mod">
          <ac:chgData name="Patterson, Leigh" userId="S::pattersonl@ecu.edu::ceeb3f51-95c6-4fa8-8ac0-aabf390135fc" providerId="AD" clId="Web-{A8827A02-F42B-F4AA-DF31-72E524C92CF9}" dt="2025-03-16T19:16:09.610" v="271" actId="1076"/>
          <ac:picMkLst>
            <pc:docMk/>
            <pc:sldMk cId="1797008937" sldId="275"/>
            <ac:picMk id="4" creationId="{13B5A363-8061-65D5-525D-91EE50EA1F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Department Goal Setting – these are our department goals, not individual goals</a:t>
            </a:r>
          </a:p>
          <a:p>
            <a:endParaRPr lang="en-US"/>
          </a:p>
          <a:p>
            <a:r>
              <a:rPr lang="en-US"/>
              <a:t>Everything Matters but not everything Couns</a:t>
            </a:r>
          </a:p>
        </p:txBody>
      </p:sp>
    </p:spTree>
    <p:extLst>
      <p:ext uri="{BB962C8B-B14F-4D97-AF65-F5344CB8AC3E}">
        <p14:creationId xmlns:p14="http://schemas.microsoft.com/office/powerpoint/2010/main" val="31564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 developmental rubrics – like milestones</a:t>
            </a:r>
          </a:p>
        </p:txBody>
      </p:sp>
    </p:spTree>
    <p:extLst>
      <p:ext uri="{BB962C8B-B14F-4D97-AF65-F5344CB8AC3E}">
        <p14:creationId xmlns:p14="http://schemas.microsoft.com/office/powerpoint/2010/main" val="180062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f450a661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f450a661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Jennifer – Rev cycle error, Fletcher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Leigh – Right people, right place. Goff.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Lastly – Education for the medical school quantify and get recognition. Growth.  CBME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3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oint">
  <p:cSld name="SAEMF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307413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4756" t="10542" r="7152" b="12781"/>
          <a:stretch/>
        </p:blipFill>
        <p:spPr>
          <a:xfrm>
            <a:off x="76200" y="5992925"/>
            <a:ext cx="3256050" cy="8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oint Pg 2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SAEM Foundation.jpg"/>
          <p:cNvPicPr preferRelativeResize="0"/>
          <p:nvPr/>
        </p:nvPicPr>
        <p:blipFill rotWithShape="1">
          <a:blip r:embed="rId2">
            <a:alphaModFix/>
          </a:blip>
          <a:srcRect b="16650"/>
          <a:stretch/>
        </p:blipFill>
        <p:spPr>
          <a:xfrm>
            <a:off x="0" y="0"/>
            <a:ext cx="9144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l="4855" t="8694" r="5232" b="13045"/>
          <a:stretch/>
        </p:blipFill>
        <p:spPr>
          <a:xfrm>
            <a:off x="9525" y="6034625"/>
            <a:ext cx="3188725" cy="8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4">
            <a:alphaModFix/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" descr="AAAEM.png"/>
          <p:cNvPicPr preferRelativeResize="0"/>
          <p:nvPr/>
        </p:nvPicPr>
        <p:blipFill rotWithShape="1">
          <a:blip r:embed="rId5">
            <a:alphaModFix/>
          </a:blip>
          <a:srcRect t="18212" r="7735" b="21315"/>
          <a:stretch/>
        </p:blipFill>
        <p:spPr>
          <a:xfrm>
            <a:off x="5239431" y="6023400"/>
            <a:ext cx="3928091" cy="8540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pp.powerbi.com/groups/1de70e4f-6423-4698-b354-5e5b551d4a9f/reports/559358e1-eb11-4b92-850c-ddbb25a8dcdf/ReportSection?experience=power-b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602056" y="1507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Translating a Faculty Evaluation Rubric into Dashboards for Monitoring Faculty Productivity</a:t>
            </a:r>
            <a:br>
              <a:rPr lang="en-US"/>
            </a:br>
            <a:br>
              <a:rPr lang="en-US"/>
            </a:br>
            <a:r>
              <a:rPr lang="en-US" sz="3300"/>
              <a:t>Leigh Patterson, MD, </a:t>
            </a:r>
            <a:r>
              <a:rPr lang="en-US" sz="3300" err="1"/>
              <a:t>MAEd</a:t>
            </a:r>
            <a:br>
              <a:rPr lang="en-US" sz="3300"/>
            </a:br>
            <a:r>
              <a:rPr lang="en-US" sz="3300"/>
              <a:t>Jennifer Muir, EdD, MBA</a:t>
            </a:r>
            <a:endParaRPr sz="3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8945-F453-6595-8DE6-4F4E4E4F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5C2D7-B6A7-88C2-A6BB-8F7A1A7AA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Evaluation Cycles</a:t>
            </a:r>
          </a:p>
          <a:p>
            <a:r>
              <a:rPr lang="en-US"/>
              <a:t>Clinical was Easy </a:t>
            </a:r>
          </a:p>
          <a:p>
            <a:r>
              <a:rPr lang="en-US"/>
              <a:t>Initial Calculations Underestimated Faculty</a:t>
            </a:r>
          </a:p>
          <a:p>
            <a:r>
              <a:rPr lang="en-US"/>
              <a:t>Admin Roles Points Overemphasized New</a:t>
            </a:r>
          </a:p>
          <a:p>
            <a:r>
              <a:rPr lang="en-US"/>
              <a:t>Onboarding</a:t>
            </a:r>
          </a:p>
          <a:p>
            <a:pPr marL="114300" indent="0">
              <a:buNone/>
            </a:pPr>
            <a:endParaRPr lang="en-US"/>
          </a:p>
          <a:p>
            <a:r>
              <a:rPr lang="en-US"/>
              <a:t> Faculty needed more Interval Feedback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CD1E-6576-6003-4214-A9BC88B8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B857F-28E4-C12D-ACC5-23A5BEDFA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9088" cy="4525963"/>
          </a:xfrm>
        </p:spPr>
        <p:txBody>
          <a:bodyPr/>
          <a:lstStyle/>
          <a:p>
            <a:r>
              <a:rPr lang="en-US"/>
              <a:t>2019-20 – Initial Targets Disseminated</a:t>
            </a:r>
          </a:p>
          <a:p>
            <a:r>
              <a:rPr lang="en-US"/>
              <a:t>2020-21 – Annual Evaluation Rubric</a:t>
            </a:r>
          </a:p>
          <a:p>
            <a:r>
              <a:rPr lang="en-US"/>
              <a:t>2021-22 – Power BI Dashboard </a:t>
            </a:r>
          </a:p>
          <a:p>
            <a:pPr marL="114300" indent="0">
              <a:buNone/>
            </a:pPr>
            <a:endParaRPr lang="en-US"/>
          </a:p>
          <a:p>
            <a:r>
              <a:rPr lang="en-US"/>
              <a:t>2022-23 Targets Incorporated into Comp Plan</a:t>
            </a:r>
          </a:p>
          <a:p>
            <a:r>
              <a:rPr lang="en-US"/>
              <a:t>2023-24 Dashboard updated</a:t>
            </a:r>
          </a:p>
          <a:p>
            <a:r>
              <a:rPr lang="en-US"/>
              <a:t>2024-25 Targets Refined, 3 Point Scale</a:t>
            </a:r>
          </a:p>
        </p:txBody>
      </p:sp>
    </p:spTree>
    <p:extLst>
      <p:ext uri="{BB962C8B-B14F-4D97-AF65-F5344CB8AC3E}">
        <p14:creationId xmlns:p14="http://schemas.microsoft.com/office/powerpoint/2010/main" val="7360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450a66157_0_15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Why</a:t>
            </a:r>
            <a:endParaRPr/>
          </a:p>
        </p:txBody>
      </p:sp>
      <p:sp>
        <p:nvSpPr>
          <p:cNvPr id="43" name="Google Shape;43;g1f450a66157_0_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endParaRPr lang="en-US" sz="3200">
              <a:solidFill>
                <a:schemeClr val="tx1"/>
              </a:solidFill>
            </a:endParaRPr>
          </a:p>
          <a:p>
            <a:r>
              <a:rPr lang="en-US" sz="3200">
                <a:solidFill>
                  <a:schemeClr val="tx1"/>
                </a:solidFill>
              </a:rPr>
              <a:t>Faculty Evaluation</a:t>
            </a:r>
          </a:p>
          <a:p>
            <a:r>
              <a:rPr lang="en-US" sz="3200">
                <a:solidFill>
                  <a:schemeClr val="tx1"/>
                </a:solidFill>
              </a:rPr>
              <a:t>Citizenship</a:t>
            </a:r>
          </a:p>
          <a:p>
            <a:r>
              <a:rPr lang="en-US" sz="3200">
                <a:solidFill>
                  <a:schemeClr val="tx1"/>
                </a:solidFill>
              </a:rPr>
              <a:t>Transparency </a:t>
            </a:r>
          </a:p>
          <a:p>
            <a:r>
              <a:rPr lang="en-US" sz="3200">
                <a:solidFill>
                  <a:schemeClr val="tx1"/>
                </a:solidFill>
              </a:rPr>
              <a:t>Self-Monitoring</a:t>
            </a:r>
          </a:p>
          <a:p>
            <a:r>
              <a:rPr lang="en-US" sz="3200">
                <a:solidFill>
                  <a:schemeClr val="tx1"/>
                </a:solidFill>
              </a:rPr>
              <a:t>Continuous Feedback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1FAF73-21F4-57B2-96D0-591B643A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13" y="2157337"/>
            <a:ext cx="3814987" cy="2543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9B3B-69C0-4510-235F-CD130277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Platform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F191B-B2CC-3BC6-6624-0E9B46319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A2DEA-A9CF-9E76-E74A-44C93C02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1" y="1695856"/>
            <a:ext cx="3063587" cy="1610050"/>
          </a:xfrm>
          <a:prstGeom prst="rect">
            <a:avLst/>
          </a:prstGeom>
        </p:spPr>
      </p:pic>
      <p:pic>
        <p:nvPicPr>
          <p:cNvPr id="5" name="Picture 4" descr="How To Customize SharePoint For Users?">
            <a:extLst>
              <a:ext uri="{FF2B5EF4-FFF2-40B4-BE49-F238E27FC236}">
                <a16:creationId xmlns:a16="http://schemas.microsoft.com/office/drawing/2014/main" id="{B5B44828-C549-A069-CBCB-F4036465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83" y="1825808"/>
            <a:ext cx="2885746" cy="160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ofile for Shift Admin">
            <a:extLst>
              <a:ext uri="{FF2B5EF4-FFF2-40B4-BE49-F238E27FC236}">
                <a16:creationId xmlns:a16="http://schemas.microsoft.com/office/drawing/2014/main" id="{91CBCEBC-2ED9-D3FC-4164-8A881964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8" y="3863181"/>
            <a:ext cx="2952750" cy="18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pic widens EHR market share lead over Cerner, rivals: report | Modern  Healthcare">
            <a:extLst>
              <a:ext uri="{FF2B5EF4-FFF2-40B4-BE49-F238E27FC236}">
                <a16:creationId xmlns:a16="http://schemas.microsoft.com/office/drawing/2014/main" id="{A2A998DA-E42D-472B-6334-0FED62DA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73" y="3863181"/>
            <a:ext cx="2885746" cy="18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1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3340-0542-0FFA-0834-4B2C35BD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74825-4F97-9B86-C7D6-5FBDCE4BC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600">
                <a:solidFill>
                  <a:schemeClr val="tx1"/>
                </a:solidFill>
              </a:rPr>
              <a:t>Security Based On Role</a:t>
            </a:r>
          </a:p>
          <a:p>
            <a:pPr lvl="1"/>
            <a:r>
              <a:rPr lang="en-US" sz="4600">
                <a:solidFill>
                  <a:schemeClr val="tx1"/>
                </a:solidFill>
              </a:rPr>
              <a:t>Department</a:t>
            </a:r>
          </a:p>
          <a:p>
            <a:pPr lvl="1"/>
            <a:r>
              <a:rPr lang="en-US" sz="4600">
                <a:solidFill>
                  <a:schemeClr val="tx1"/>
                </a:solidFill>
              </a:rPr>
              <a:t>Division</a:t>
            </a:r>
          </a:p>
          <a:p>
            <a:pPr lvl="1"/>
            <a:r>
              <a:rPr lang="en-US" sz="4600">
                <a:solidFill>
                  <a:schemeClr val="tx1"/>
                </a:solidFill>
              </a:rPr>
              <a:t>Individual</a:t>
            </a:r>
          </a:p>
          <a:p>
            <a:pPr marL="571500" lvl="1" indent="0">
              <a:buNone/>
            </a:pPr>
            <a:endParaRPr lang="en-US" sz="4600">
              <a:solidFill>
                <a:schemeClr val="tx1"/>
              </a:solidFill>
            </a:endParaRPr>
          </a:p>
          <a:p>
            <a:r>
              <a:rPr lang="en-US" sz="4600">
                <a:solidFill>
                  <a:schemeClr val="tx1"/>
                </a:solidFill>
              </a:rPr>
              <a:t>Institutional Enterprise Authentication System Controls Login/Access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2A2BB-4933-3777-CDC7-AD9039D6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532" y="1600200"/>
            <a:ext cx="3082925" cy="30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0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4F44-8520-242A-226A-B089FDFA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669BE-5574-218C-CE07-446A42265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  <a:p>
            <a:r>
              <a:rPr lang="en-US" sz="3600">
                <a:solidFill>
                  <a:schemeClr val="tx1"/>
                </a:solidFill>
              </a:rPr>
              <a:t>Early Recognition</a:t>
            </a:r>
          </a:p>
          <a:p>
            <a:r>
              <a:rPr lang="en-US" sz="3600">
                <a:solidFill>
                  <a:schemeClr val="tx1"/>
                </a:solidFill>
              </a:rPr>
              <a:t>Informs Business Decisions</a:t>
            </a:r>
          </a:p>
          <a:p>
            <a:r>
              <a:rPr lang="en-US" sz="3600">
                <a:solidFill>
                  <a:schemeClr val="tx1"/>
                </a:solidFill>
              </a:rPr>
              <a:t>Meaningful Evaluations and Mentoring</a:t>
            </a:r>
          </a:p>
          <a:p>
            <a:r>
              <a:rPr lang="en-US" sz="3600">
                <a:solidFill>
                  <a:schemeClr val="tx1"/>
                </a:solidFill>
              </a:rPr>
              <a:t>Education Innovations and Accomplishments</a:t>
            </a:r>
          </a:p>
          <a:p>
            <a:endParaRPr lang="en-US" sz="3200">
              <a:solidFill>
                <a:schemeClr val="tx1"/>
              </a:solidFill>
            </a:endParaRPr>
          </a:p>
          <a:p>
            <a:endParaRPr lang="en-US" sz="3200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8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C5F9-80F4-9162-6E5C-479192D4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</a:t>
            </a:r>
          </a:p>
        </p:txBody>
      </p:sp>
      <p:pic>
        <p:nvPicPr>
          <p:cNvPr id="4" name="Picture 3" descr="A graph with purple and yellow bars&#10;&#10;Description automatically generated">
            <a:extLst>
              <a:ext uri="{FF2B5EF4-FFF2-40B4-BE49-F238E27FC236}">
                <a16:creationId xmlns:a16="http://schemas.microsoft.com/office/drawing/2014/main" id="{DABD8084-041B-BAD4-2001-79B43E7F5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6" y="1606069"/>
            <a:ext cx="7709158" cy="4092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99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D640-EEEB-AA5C-5CC5-F7A0CAE1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Challenges/Opportunities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2A0DC-B3C6-BDC2-7BD2-DD6F3FD1E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37337"/>
            <a:ext cx="8229600" cy="27454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Not All Items Can Be Automated</a:t>
            </a:r>
          </a:p>
          <a:p>
            <a:r>
              <a:rPr lang="en-US" sz="3200">
                <a:solidFill>
                  <a:schemeClr val="tx1"/>
                </a:solidFill>
              </a:rPr>
              <a:t>Data </a:t>
            </a:r>
            <a:r>
              <a:rPr lang="en-US">
                <a:solidFill>
                  <a:schemeClr val="tx1"/>
                </a:solidFill>
              </a:rPr>
              <a:t>Monitoring </a:t>
            </a:r>
            <a:r>
              <a:rPr lang="en-US" sz="3200">
                <a:solidFill>
                  <a:schemeClr val="tx1"/>
                </a:solidFill>
              </a:rPr>
              <a:t>(Education)</a:t>
            </a:r>
          </a:p>
          <a:p>
            <a:r>
              <a:rPr lang="en-US">
                <a:solidFill>
                  <a:schemeClr val="tx1"/>
                </a:solidFill>
              </a:rPr>
              <a:t>Identifying Source of Truth for Data</a:t>
            </a:r>
            <a:endParaRPr lang="en-US" sz="3200">
              <a:solidFill>
                <a:schemeClr val="tx1"/>
              </a:solidFill>
            </a:endParaRPr>
          </a:p>
          <a:p>
            <a:r>
              <a:rPr lang="en-US" sz="3200">
                <a:solidFill>
                  <a:schemeClr val="tx1"/>
                </a:solidFill>
              </a:rPr>
              <a:t>Ensuring Users Have the Correct Access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0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765D-4E92-64B4-7681-CD5291B1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2F543-ADEE-1F0F-E446-892FE3A8C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3200">
              <a:solidFill>
                <a:schemeClr val="tx1"/>
              </a:solidFill>
            </a:endParaRPr>
          </a:p>
          <a:p>
            <a:r>
              <a:rPr lang="en-US" sz="3200">
                <a:solidFill>
                  <a:schemeClr val="tx1"/>
                </a:solidFill>
              </a:rPr>
              <a:t>Standardize Definitions to Ensure Accuracy of Data Collected</a:t>
            </a:r>
          </a:p>
          <a:p>
            <a:r>
              <a:rPr lang="en-US" sz="3200">
                <a:solidFill>
                  <a:schemeClr val="tx1"/>
                </a:solidFill>
              </a:rPr>
              <a:t>Identify any Opportunities for Interoperability/Interconnectivity Between Systems (</a:t>
            </a:r>
            <a:r>
              <a:rPr lang="en-US" sz="3200" err="1">
                <a:solidFill>
                  <a:schemeClr val="tx1"/>
                </a:solidFill>
              </a:rPr>
              <a:t>i.e</a:t>
            </a:r>
            <a:r>
              <a:rPr lang="en-US" sz="3200">
                <a:solidFill>
                  <a:schemeClr val="tx1"/>
                </a:solidFill>
              </a:rPr>
              <a:t> Epic, </a:t>
            </a:r>
            <a:r>
              <a:rPr lang="en-US" sz="3200" err="1">
                <a:solidFill>
                  <a:schemeClr val="tx1"/>
                </a:solidFill>
              </a:rPr>
              <a:t>ShiftAdmin</a:t>
            </a:r>
            <a:r>
              <a:rPr lang="en-US" sz="3200">
                <a:solidFill>
                  <a:schemeClr val="tx1"/>
                </a:solidFill>
              </a:rPr>
              <a:t>, etc.) to Cut Down on Manual Data Entry </a:t>
            </a:r>
          </a:p>
          <a:p>
            <a:r>
              <a:rPr lang="en-US" sz="3200">
                <a:solidFill>
                  <a:schemeClr val="tx1"/>
                </a:solidFill>
              </a:rPr>
              <a:t>Ensure Data Entry Is Being Conducted as Intended Based on Standardized Definitions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1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mo Images – Browse 87,651 Stock Photos, Vectors, and Video ...">
            <a:hlinkClick r:id="rId2"/>
            <a:extLst>
              <a:ext uri="{FF2B5EF4-FFF2-40B4-BE49-F238E27FC236}">
                <a16:creationId xmlns:a16="http://schemas.microsoft.com/office/drawing/2014/main" id="{4C7D4796-3FD3-B07F-52A6-BA745F59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5" y="1680750"/>
            <a:ext cx="7148396" cy="41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2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0e4ebf1e0_1_0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Getting Started</a:t>
            </a:r>
            <a:endParaRPr/>
          </a:p>
        </p:txBody>
      </p:sp>
      <p:sp>
        <p:nvSpPr>
          <p:cNvPr id="37" name="Google Shape;37;g210e4ebf1e0_1_0"/>
          <p:cNvSpPr txBox="1">
            <a:spLocks noGrp="1"/>
          </p:cNvSpPr>
          <p:nvPr>
            <p:ph type="body" idx="1"/>
          </p:nvPr>
        </p:nvSpPr>
        <p:spPr>
          <a:xfrm>
            <a:off x="267077" y="182751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Identifying the Why</a:t>
            </a:r>
          </a:p>
          <a:p>
            <a:r>
              <a:rPr lang="en-US" sz="3200">
                <a:solidFill>
                  <a:schemeClr val="tx1"/>
                </a:solidFill>
              </a:rPr>
              <a:t>Platform</a:t>
            </a:r>
          </a:p>
          <a:p>
            <a:r>
              <a:rPr lang="en-US" sz="3200">
                <a:solidFill>
                  <a:schemeClr val="tx1"/>
                </a:solidFill>
              </a:rPr>
              <a:t>Resources </a:t>
            </a:r>
          </a:p>
          <a:p>
            <a:r>
              <a:rPr lang="en-US" sz="3200">
                <a:solidFill>
                  <a:schemeClr val="tx1"/>
                </a:solidFill>
              </a:rPr>
              <a:t>Data to Display</a:t>
            </a:r>
          </a:p>
          <a:p>
            <a:r>
              <a:rPr lang="en-US" sz="3200">
                <a:solidFill>
                  <a:schemeClr val="tx1"/>
                </a:solidFill>
              </a:rPr>
              <a:t>How to Display Data</a:t>
            </a:r>
          </a:p>
          <a:p>
            <a:r>
              <a:rPr lang="en-US" sz="3200">
                <a:solidFill>
                  <a:schemeClr val="tx1"/>
                </a:solidFill>
              </a:rPr>
              <a:t>Who Has Access to The Data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2EEB6E-F577-7058-C230-58AC80EEC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705" y="2391284"/>
            <a:ext cx="2783941" cy="18457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,000+ Free Questions &amp; Question Mark Images - Pixabay">
            <a:extLst>
              <a:ext uri="{FF2B5EF4-FFF2-40B4-BE49-F238E27FC236}">
                <a16:creationId xmlns:a16="http://schemas.microsoft.com/office/drawing/2014/main" id="{909F82EC-47E7-AA79-A421-5951FD6D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24" y="1591147"/>
            <a:ext cx="4360752" cy="436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D4FB6-3481-00D0-C478-A7C777064491}"/>
              </a:ext>
            </a:extLst>
          </p:cNvPr>
          <p:cNvSpPr txBox="1"/>
          <p:nvPr/>
        </p:nvSpPr>
        <p:spPr>
          <a:xfrm>
            <a:off x="362139" y="135802"/>
            <a:ext cx="685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3958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67AB-3938-7782-4CAA-777857F2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B86AD-FFF7-94ED-2F80-28B6D5364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"The residents are getting enough evaluations – the faculty need to do their jobs. Why aren’t they?"</a:t>
            </a:r>
          </a:p>
          <a:p>
            <a:pPr marL="114300" indent="0">
              <a:buNone/>
            </a:pPr>
            <a:endParaRPr lang="en-US"/>
          </a:p>
          <a:p>
            <a:r>
              <a:rPr lang="en-US"/>
              <a:t>"Why did you give me that score on my annual evaluation? I am outstanding."</a:t>
            </a:r>
          </a:p>
        </p:txBody>
      </p:sp>
    </p:spTree>
    <p:extLst>
      <p:ext uri="{BB962C8B-B14F-4D97-AF65-F5344CB8AC3E}">
        <p14:creationId xmlns:p14="http://schemas.microsoft.com/office/powerpoint/2010/main" val="314600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FCA9-3F58-4799-1F5D-16F81DE3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Good Enough?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BEECA-4A5E-16C7-E39B-A576DBF06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Teaching</a:t>
            </a:r>
          </a:p>
          <a:p>
            <a:r>
              <a:rPr lang="en-US"/>
              <a:t>Clinical</a:t>
            </a:r>
          </a:p>
          <a:p>
            <a:r>
              <a:rPr lang="en-US"/>
              <a:t>Research</a:t>
            </a:r>
          </a:p>
          <a:p>
            <a:r>
              <a:rPr lang="en-US"/>
              <a:t>Administrative Roles</a:t>
            </a:r>
          </a:p>
          <a:p>
            <a:endParaRPr lang="en-US"/>
          </a:p>
          <a:p>
            <a:pPr marL="11430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5910-3300-9516-C8DF-92A85564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Quantify the Performance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3FD6D-A3E9-BD01-8144-AFE662898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faculty-hours does it take to run our resident curriculum? Our M4 rotation? Our EMS fellowship?</a:t>
            </a:r>
          </a:p>
          <a:p>
            <a:r>
              <a:rPr lang="en-US"/>
              <a:t>What other tasks are needed? What would enhance our program?</a:t>
            </a:r>
          </a:p>
          <a:p>
            <a:r>
              <a:rPr lang="en-US"/>
              <a:t>How many shift evaluations per resident would be enough?</a:t>
            </a:r>
          </a:p>
          <a:p>
            <a:pPr marL="11430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6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18F8-6FBB-446E-44BE-60BB717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Rubric – Two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59DF9-3085-6EA4-4C42-9CD8AB51B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Analytic</a:t>
            </a:r>
          </a:p>
          <a:p>
            <a:pPr lvl="1"/>
            <a:r>
              <a:rPr lang="en-US"/>
              <a:t>Teaching and Clinical</a:t>
            </a:r>
          </a:p>
          <a:p>
            <a:pPr lvl="1"/>
            <a:r>
              <a:rPr lang="en-US"/>
              <a:t>Enough = Score of Good</a:t>
            </a:r>
          </a:p>
          <a:p>
            <a:r>
              <a:rPr lang="en-US"/>
              <a:t>Checklist</a:t>
            </a:r>
          </a:p>
          <a:p>
            <a:pPr lvl="1"/>
            <a:r>
              <a:rPr lang="en-US"/>
              <a:t>Research and Roles</a:t>
            </a:r>
          </a:p>
          <a:p>
            <a:pPr lvl="1"/>
            <a:r>
              <a:rPr lang="en-US"/>
              <a:t>Points Accumulated map to Scores</a:t>
            </a:r>
          </a:p>
          <a:p>
            <a:pPr marL="571500" lvl="1" indent="0">
              <a:buNone/>
            </a:pPr>
            <a:endParaRPr lang="en-US"/>
          </a:p>
          <a:p>
            <a:r>
              <a:rPr lang="en-US"/>
              <a:t>5 Point Scale</a:t>
            </a:r>
          </a:p>
        </p:txBody>
      </p:sp>
    </p:spTree>
    <p:extLst>
      <p:ext uri="{BB962C8B-B14F-4D97-AF65-F5344CB8AC3E}">
        <p14:creationId xmlns:p14="http://schemas.microsoft.com/office/powerpoint/2010/main" val="408654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68B4-B253-566B-5EFD-CB32355A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Scoring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140E6-0823-453C-C5A5-3DC274E00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Very Good (3.5-4.49)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1.5 evals/shift worked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45 hours assorted educational activities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(OR specific focused area of education contribution)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Positive evaluations from students/residents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 (2.5-3.49)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Shift eval/Shift worked with resident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30 hours assorted educational activities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serious issues in student/resident evaluations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2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575B-E597-A97F-57A6-D8D09841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Scoring</a:t>
            </a:r>
          </a:p>
        </p:txBody>
      </p:sp>
      <p:pic>
        <p:nvPicPr>
          <p:cNvPr id="4" name="Picture 3" descr="A table of research results&#10;&#10;AI-generated content may be incorrect.">
            <a:extLst>
              <a:ext uri="{FF2B5EF4-FFF2-40B4-BE49-F238E27FC236}">
                <a16:creationId xmlns:a16="http://schemas.microsoft.com/office/drawing/2014/main" id="{13B5A363-8061-65D5-525D-91EE50EA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41" y="1296711"/>
            <a:ext cx="7041697" cy="47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BC7C-1538-C938-0281-20CCF42E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List - 2025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0DAF5-596A-6B62-3B8C-B2701FC1D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Resident Conference Didactics and Simulation (Leading, 	not attending)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Student Didactics and Simulation 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Reviews (3 chart reviews = 1 hour of teaching)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Observation (1 hour = 1 hour)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 Interviews (1 hour = 1 hour)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Competency Committee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Mentor for Resident Research Groups (5 hours per 	year)</a:t>
            </a:r>
          </a:p>
          <a:p>
            <a:pPr marL="1143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9973"/>
      </p:ext>
    </p:extLst>
  </p:cSld>
  <p:clrMapOvr>
    <a:masterClrMapping/>
  </p:clrMapOvr>
</p:sld>
</file>

<file path=ppt/theme/theme1.xml><?xml version="1.0" encoding="utf-8"?>
<a:theme xmlns:a="http://schemas.openxmlformats.org/drawingml/2006/main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20</Slides>
  <Notes>7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AACEM PowerPoint Template</vt:lpstr>
      <vt:lpstr>Translating a Faculty Evaluation Rubric into Dashboards for Monitoring Faculty Productivity  Leigh Patterson, MD, MAEd Jennifer Muir, EdD, MBA</vt:lpstr>
      <vt:lpstr>Getting Started</vt:lpstr>
      <vt:lpstr>History</vt:lpstr>
      <vt:lpstr>What is Good Enough?</vt:lpstr>
      <vt:lpstr>Quantify the Performance Criteria</vt:lpstr>
      <vt:lpstr>Rubric – Two Approaches</vt:lpstr>
      <vt:lpstr>Teaching Scoring</vt:lpstr>
      <vt:lpstr>Research Scoring</vt:lpstr>
      <vt:lpstr>The List - 2025</vt:lpstr>
      <vt:lpstr>Early Results</vt:lpstr>
      <vt:lpstr>Timeline</vt:lpstr>
      <vt:lpstr>The Why</vt:lpstr>
      <vt:lpstr>Platform and Resources</vt:lpstr>
      <vt:lpstr>Access</vt:lpstr>
      <vt:lpstr>Benefits</vt:lpstr>
      <vt:lpstr>Benefits</vt:lpstr>
      <vt:lpstr>Challenges/Opportunities</vt:lpstr>
      <vt:lpstr>Recommendations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Megan Schagrin</dc:creator>
  <cp:revision>1</cp:revision>
  <dcterms:created xsi:type="dcterms:W3CDTF">2016-01-28T22:56:32Z</dcterms:created>
  <dcterms:modified xsi:type="dcterms:W3CDTF">2025-03-16T19:18:27Z</dcterms:modified>
</cp:coreProperties>
</file>