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1" r:id="rId5"/>
    <p:sldId id="264" r:id="rId6"/>
    <p:sldId id="269" r:id="rId7"/>
    <p:sldId id="270" r:id="rId8"/>
    <p:sldId id="271" r:id="rId9"/>
    <p:sldId id="272" r:id="rId10"/>
    <p:sldId id="273"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C11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16" d="100"/>
          <a:sy n="116" d="100"/>
        </p:scale>
        <p:origin x="39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xwell, Steve" userId="f6165fe3-cc38-4460-864e-ed386b8b58a4" providerId="ADAL" clId="{755CE5A8-ABD6-428D-8860-7F4DE25335F8}"/>
    <pc:docChg chg="modSld">
      <pc:chgData name="Maxwell, Steve" userId="f6165fe3-cc38-4460-864e-ed386b8b58a4" providerId="ADAL" clId="{755CE5A8-ABD6-428D-8860-7F4DE25335F8}" dt="2025-03-11T18:05:55.693" v="14" actId="20577"/>
      <pc:docMkLst>
        <pc:docMk/>
      </pc:docMkLst>
      <pc:sldChg chg="modSp mod">
        <pc:chgData name="Maxwell, Steve" userId="f6165fe3-cc38-4460-864e-ed386b8b58a4" providerId="ADAL" clId="{755CE5A8-ABD6-428D-8860-7F4DE25335F8}" dt="2025-03-11T18:05:55.693" v="14" actId="20577"/>
        <pc:sldMkLst>
          <pc:docMk/>
          <pc:sldMk cId="4071834357" sldId="256"/>
        </pc:sldMkLst>
        <pc:spChg chg="mod">
          <ac:chgData name="Maxwell, Steve" userId="f6165fe3-cc38-4460-864e-ed386b8b58a4" providerId="ADAL" clId="{755CE5A8-ABD6-428D-8860-7F4DE25335F8}" dt="2025-03-11T18:05:55.693" v="14" actId="20577"/>
          <ac:spMkLst>
            <pc:docMk/>
            <pc:sldMk cId="4071834357" sldId="256"/>
            <ac:spMk id="3" creationId="{92312C2F-A768-5429-0287-48707C56A409}"/>
          </ac:spMkLst>
        </pc:spChg>
      </pc:sldChg>
    </pc:docChg>
  </pc:docChgLst>
</pc:chgInfo>
</file>

<file path=ppt/diagrams/_rels/data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5EDE1E-0961-41DF-B07E-63D8DF5FAF0C}" type="doc">
      <dgm:prSet loTypeId="urn:microsoft.com/office/officeart/2005/8/layout/hierarchy3" loCatId="hierarchy" qsTypeId="urn:microsoft.com/office/officeart/2005/8/quickstyle/simple1" qsCatId="simple" csTypeId="urn:microsoft.com/office/officeart/2005/8/colors/colorful1" csCatId="colorful"/>
      <dgm:spPr/>
      <dgm:t>
        <a:bodyPr/>
        <a:lstStyle/>
        <a:p>
          <a:endParaRPr lang="en-US"/>
        </a:p>
      </dgm:t>
    </dgm:pt>
    <dgm:pt modelId="{7D2EC93E-3A30-48CC-B0D4-7A3622234407}">
      <dgm:prSet/>
      <dgm:spPr/>
      <dgm:t>
        <a:bodyPr/>
        <a:lstStyle/>
        <a:p>
          <a:r>
            <a:rPr lang="en-US"/>
            <a:t>AAAEM Mission: Lead the advancement of academic emergency medicine administration through education, research, and professional development.</a:t>
          </a:r>
        </a:p>
      </dgm:t>
    </dgm:pt>
    <dgm:pt modelId="{48EEEC63-E51D-43B4-9837-02ECB567C864}" type="parTrans" cxnId="{0672FB85-34E4-4E6D-A2BF-712C57832882}">
      <dgm:prSet/>
      <dgm:spPr/>
      <dgm:t>
        <a:bodyPr/>
        <a:lstStyle/>
        <a:p>
          <a:endParaRPr lang="en-US"/>
        </a:p>
      </dgm:t>
    </dgm:pt>
    <dgm:pt modelId="{3E5D3A7A-4DDF-4753-BBA1-641484AD784E}" type="sibTrans" cxnId="{0672FB85-34E4-4E6D-A2BF-712C57832882}">
      <dgm:prSet/>
      <dgm:spPr/>
      <dgm:t>
        <a:bodyPr/>
        <a:lstStyle/>
        <a:p>
          <a:endParaRPr lang="en-US"/>
        </a:p>
      </dgm:t>
    </dgm:pt>
    <dgm:pt modelId="{0F71535E-4C9D-478D-A805-31590135F45B}" type="pres">
      <dgm:prSet presAssocID="{D65EDE1E-0961-41DF-B07E-63D8DF5FAF0C}" presName="diagram" presStyleCnt="0">
        <dgm:presLayoutVars>
          <dgm:chPref val="1"/>
          <dgm:dir/>
          <dgm:animOne val="branch"/>
          <dgm:animLvl val="lvl"/>
          <dgm:resizeHandles/>
        </dgm:presLayoutVars>
      </dgm:prSet>
      <dgm:spPr/>
    </dgm:pt>
    <dgm:pt modelId="{0282B781-B588-45AF-8AF2-62B68D631C23}" type="pres">
      <dgm:prSet presAssocID="{7D2EC93E-3A30-48CC-B0D4-7A3622234407}" presName="root" presStyleCnt="0"/>
      <dgm:spPr/>
    </dgm:pt>
    <dgm:pt modelId="{4090B3FD-CCC1-40AA-8AFF-3D32646CE39F}" type="pres">
      <dgm:prSet presAssocID="{7D2EC93E-3A30-48CC-B0D4-7A3622234407}" presName="rootComposite" presStyleCnt="0"/>
      <dgm:spPr/>
    </dgm:pt>
    <dgm:pt modelId="{F5813C0D-4176-4A9C-A523-297DB466CD4A}" type="pres">
      <dgm:prSet presAssocID="{7D2EC93E-3A30-48CC-B0D4-7A3622234407}" presName="rootText" presStyleLbl="node1" presStyleIdx="0" presStyleCnt="1"/>
      <dgm:spPr/>
    </dgm:pt>
    <dgm:pt modelId="{41150B5F-AE68-488D-8C90-A3280D8C8DC3}" type="pres">
      <dgm:prSet presAssocID="{7D2EC93E-3A30-48CC-B0D4-7A3622234407}" presName="rootConnector" presStyleLbl="node1" presStyleIdx="0" presStyleCnt="1"/>
      <dgm:spPr/>
    </dgm:pt>
    <dgm:pt modelId="{415261B4-6A01-4277-912B-A31AE35B7C7A}" type="pres">
      <dgm:prSet presAssocID="{7D2EC93E-3A30-48CC-B0D4-7A3622234407}" presName="childShape" presStyleCnt="0"/>
      <dgm:spPr/>
    </dgm:pt>
  </dgm:ptLst>
  <dgm:cxnLst>
    <dgm:cxn modelId="{9E647062-903B-4627-826A-F76952053BD2}" type="presOf" srcId="{7D2EC93E-3A30-48CC-B0D4-7A3622234407}" destId="{F5813C0D-4176-4A9C-A523-297DB466CD4A}" srcOrd="0" destOrd="0" presId="urn:microsoft.com/office/officeart/2005/8/layout/hierarchy3"/>
    <dgm:cxn modelId="{0672FB85-34E4-4E6D-A2BF-712C57832882}" srcId="{D65EDE1E-0961-41DF-B07E-63D8DF5FAF0C}" destId="{7D2EC93E-3A30-48CC-B0D4-7A3622234407}" srcOrd="0" destOrd="0" parTransId="{48EEEC63-E51D-43B4-9837-02ECB567C864}" sibTransId="{3E5D3A7A-4DDF-4753-BBA1-641484AD784E}"/>
    <dgm:cxn modelId="{DC0E97AE-62BD-4EE8-A74C-1A438771FA89}" type="presOf" srcId="{D65EDE1E-0961-41DF-B07E-63D8DF5FAF0C}" destId="{0F71535E-4C9D-478D-A805-31590135F45B}" srcOrd="0" destOrd="0" presId="urn:microsoft.com/office/officeart/2005/8/layout/hierarchy3"/>
    <dgm:cxn modelId="{DC3839D1-9456-4D06-8F47-AD950B7B63E5}" type="presOf" srcId="{7D2EC93E-3A30-48CC-B0D4-7A3622234407}" destId="{41150B5F-AE68-488D-8C90-A3280D8C8DC3}" srcOrd="1" destOrd="0" presId="urn:microsoft.com/office/officeart/2005/8/layout/hierarchy3"/>
    <dgm:cxn modelId="{BDD88BB6-0137-442A-A0CD-D23E121846AF}" type="presParOf" srcId="{0F71535E-4C9D-478D-A805-31590135F45B}" destId="{0282B781-B588-45AF-8AF2-62B68D631C23}" srcOrd="0" destOrd="0" presId="urn:microsoft.com/office/officeart/2005/8/layout/hierarchy3"/>
    <dgm:cxn modelId="{178C8CD9-F93E-45EA-9402-5C4E5EF1FE45}" type="presParOf" srcId="{0282B781-B588-45AF-8AF2-62B68D631C23}" destId="{4090B3FD-CCC1-40AA-8AFF-3D32646CE39F}" srcOrd="0" destOrd="0" presId="urn:microsoft.com/office/officeart/2005/8/layout/hierarchy3"/>
    <dgm:cxn modelId="{79139AEB-2928-4602-9C59-3C0551127B58}" type="presParOf" srcId="{4090B3FD-CCC1-40AA-8AFF-3D32646CE39F}" destId="{F5813C0D-4176-4A9C-A523-297DB466CD4A}" srcOrd="0" destOrd="0" presId="urn:microsoft.com/office/officeart/2005/8/layout/hierarchy3"/>
    <dgm:cxn modelId="{CC5ACC98-CC85-42AB-8106-A047081DF533}" type="presParOf" srcId="{4090B3FD-CCC1-40AA-8AFF-3D32646CE39F}" destId="{41150B5F-AE68-488D-8C90-A3280D8C8DC3}" srcOrd="1" destOrd="0" presId="urn:microsoft.com/office/officeart/2005/8/layout/hierarchy3"/>
    <dgm:cxn modelId="{3C0E9076-4BC4-4656-AD20-55F25C16B758}" type="presParOf" srcId="{0282B781-B588-45AF-8AF2-62B68D631C23}" destId="{415261B4-6A01-4277-912B-A31AE35B7C7A}"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ADB706-ED77-4F76-A275-8D1C7246C9D5}"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88543BCA-FB7C-496A-B781-2E3A0DE7278B}">
      <dgm:prSet/>
      <dgm:spPr/>
      <dgm:t>
        <a:bodyPr/>
        <a:lstStyle/>
        <a:p>
          <a:r>
            <a:rPr lang="en-US"/>
            <a:t>Become a leading expert and innovator in managing and governing academic emergency medicine.</a:t>
          </a:r>
        </a:p>
      </dgm:t>
    </dgm:pt>
    <dgm:pt modelId="{7353E1FE-5E99-45DF-B742-F2523FB9C2F7}" type="parTrans" cxnId="{926CB877-E784-417C-8883-30A976EC2766}">
      <dgm:prSet/>
      <dgm:spPr/>
      <dgm:t>
        <a:bodyPr/>
        <a:lstStyle/>
        <a:p>
          <a:endParaRPr lang="en-US"/>
        </a:p>
      </dgm:t>
    </dgm:pt>
    <dgm:pt modelId="{80578809-AB80-40B2-B5C2-A2E8B43995D7}" type="sibTrans" cxnId="{926CB877-E784-417C-8883-30A976EC2766}">
      <dgm:prSet/>
      <dgm:spPr/>
      <dgm:t>
        <a:bodyPr/>
        <a:lstStyle/>
        <a:p>
          <a:endParaRPr lang="en-US"/>
        </a:p>
      </dgm:t>
    </dgm:pt>
    <dgm:pt modelId="{C82F7E1C-0EE2-437D-871A-5A259457C7CA}">
      <dgm:prSet/>
      <dgm:spPr/>
      <dgm:t>
        <a:bodyPr/>
        <a:lstStyle/>
        <a:p>
          <a:r>
            <a:rPr lang="en-US"/>
            <a:t>AAAEM members recognized nationally for contributions and regularly publishing/presenting at national forums.</a:t>
          </a:r>
        </a:p>
      </dgm:t>
    </dgm:pt>
    <dgm:pt modelId="{EE08E5AA-7143-435C-A622-D141000F3835}" type="parTrans" cxnId="{C39D8A2D-D9C2-49DB-BEF3-20F2A3A29E5F}">
      <dgm:prSet/>
      <dgm:spPr/>
      <dgm:t>
        <a:bodyPr/>
        <a:lstStyle/>
        <a:p>
          <a:endParaRPr lang="en-US"/>
        </a:p>
      </dgm:t>
    </dgm:pt>
    <dgm:pt modelId="{1C73D284-E95B-4F4E-80FC-3304F707DE83}" type="sibTrans" cxnId="{C39D8A2D-D9C2-49DB-BEF3-20F2A3A29E5F}">
      <dgm:prSet/>
      <dgm:spPr/>
      <dgm:t>
        <a:bodyPr/>
        <a:lstStyle/>
        <a:p>
          <a:endParaRPr lang="en-US"/>
        </a:p>
      </dgm:t>
    </dgm:pt>
    <dgm:pt modelId="{E6C92C9F-01E7-49FF-8604-F1A2FD34FCCE}" type="pres">
      <dgm:prSet presAssocID="{29ADB706-ED77-4F76-A275-8D1C7246C9D5}" presName="hierChild1" presStyleCnt="0">
        <dgm:presLayoutVars>
          <dgm:chPref val="1"/>
          <dgm:dir/>
          <dgm:animOne val="branch"/>
          <dgm:animLvl val="lvl"/>
          <dgm:resizeHandles/>
        </dgm:presLayoutVars>
      </dgm:prSet>
      <dgm:spPr/>
    </dgm:pt>
    <dgm:pt modelId="{7D6D7E64-E054-43F4-A9FE-D73896D1ADB4}" type="pres">
      <dgm:prSet presAssocID="{88543BCA-FB7C-496A-B781-2E3A0DE7278B}" presName="hierRoot1" presStyleCnt="0"/>
      <dgm:spPr/>
    </dgm:pt>
    <dgm:pt modelId="{5A68D32B-518B-4BC9-826B-B3843627BB7E}" type="pres">
      <dgm:prSet presAssocID="{88543BCA-FB7C-496A-B781-2E3A0DE7278B}" presName="composite" presStyleCnt="0"/>
      <dgm:spPr/>
    </dgm:pt>
    <dgm:pt modelId="{1BD6B9E3-9CB9-4AFF-9D66-700AEF22FC35}" type="pres">
      <dgm:prSet presAssocID="{88543BCA-FB7C-496A-B781-2E3A0DE7278B}" presName="background" presStyleLbl="node0" presStyleIdx="0" presStyleCnt="2"/>
      <dgm:spPr/>
    </dgm:pt>
    <dgm:pt modelId="{2255A3FE-1BBF-4CD8-9EAC-2F980EB2585B}" type="pres">
      <dgm:prSet presAssocID="{88543BCA-FB7C-496A-B781-2E3A0DE7278B}" presName="text" presStyleLbl="fgAcc0" presStyleIdx="0" presStyleCnt="2">
        <dgm:presLayoutVars>
          <dgm:chPref val="3"/>
        </dgm:presLayoutVars>
      </dgm:prSet>
      <dgm:spPr/>
    </dgm:pt>
    <dgm:pt modelId="{9069CC10-418F-468E-BAEF-51BDA00BDE15}" type="pres">
      <dgm:prSet presAssocID="{88543BCA-FB7C-496A-B781-2E3A0DE7278B}" presName="hierChild2" presStyleCnt="0"/>
      <dgm:spPr/>
    </dgm:pt>
    <dgm:pt modelId="{DEF27451-06F3-4BF3-BD70-EF2D47A4E6A7}" type="pres">
      <dgm:prSet presAssocID="{C82F7E1C-0EE2-437D-871A-5A259457C7CA}" presName="hierRoot1" presStyleCnt="0"/>
      <dgm:spPr/>
    </dgm:pt>
    <dgm:pt modelId="{383AEDEB-6C7B-4082-8961-D7AB914998B9}" type="pres">
      <dgm:prSet presAssocID="{C82F7E1C-0EE2-437D-871A-5A259457C7CA}" presName="composite" presStyleCnt="0"/>
      <dgm:spPr/>
    </dgm:pt>
    <dgm:pt modelId="{02E2348D-4F85-4F1B-886F-8DBEF8ACDA4D}" type="pres">
      <dgm:prSet presAssocID="{C82F7E1C-0EE2-437D-871A-5A259457C7CA}" presName="background" presStyleLbl="node0" presStyleIdx="1" presStyleCnt="2"/>
      <dgm:spPr/>
    </dgm:pt>
    <dgm:pt modelId="{C86DE6C3-1199-4209-B442-AD4E28B00827}" type="pres">
      <dgm:prSet presAssocID="{C82F7E1C-0EE2-437D-871A-5A259457C7CA}" presName="text" presStyleLbl="fgAcc0" presStyleIdx="1" presStyleCnt="2">
        <dgm:presLayoutVars>
          <dgm:chPref val="3"/>
        </dgm:presLayoutVars>
      </dgm:prSet>
      <dgm:spPr/>
    </dgm:pt>
    <dgm:pt modelId="{A0E05FB9-49D0-4BBA-9A44-0ABFA4BB04F9}" type="pres">
      <dgm:prSet presAssocID="{C82F7E1C-0EE2-437D-871A-5A259457C7CA}" presName="hierChild2" presStyleCnt="0"/>
      <dgm:spPr/>
    </dgm:pt>
  </dgm:ptLst>
  <dgm:cxnLst>
    <dgm:cxn modelId="{C39D8A2D-D9C2-49DB-BEF3-20F2A3A29E5F}" srcId="{29ADB706-ED77-4F76-A275-8D1C7246C9D5}" destId="{C82F7E1C-0EE2-437D-871A-5A259457C7CA}" srcOrd="1" destOrd="0" parTransId="{EE08E5AA-7143-435C-A622-D141000F3835}" sibTransId="{1C73D284-E95B-4F4E-80FC-3304F707DE83}"/>
    <dgm:cxn modelId="{26A9D76B-CFEB-4E26-A88A-93E124CEF408}" type="presOf" srcId="{C82F7E1C-0EE2-437D-871A-5A259457C7CA}" destId="{C86DE6C3-1199-4209-B442-AD4E28B00827}" srcOrd="0" destOrd="0" presId="urn:microsoft.com/office/officeart/2005/8/layout/hierarchy1"/>
    <dgm:cxn modelId="{926CB877-E784-417C-8883-30A976EC2766}" srcId="{29ADB706-ED77-4F76-A275-8D1C7246C9D5}" destId="{88543BCA-FB7C-496A-B781-2E3A0DE7278B}" srcOrd="0" destOrd="0" parTransId="{7353E1FE-5E99-45DF-B742-F2523FB9C2F7}" sibTransId="{80578809-AB80-40B2-B5C2-A2E8B43995D7}"/>
    <dgm:cxn modelId="{EF76E897-2F3A-4EF5-A79F-000624D5C4F0}" type="presOf" srcId="{29ADB706-ED77-4F76-A275-8D1C7246C9D5}" destId="{E6C92C9F-01E7-49FF-8604-F1A2FD34FCCE}" srcOrd="0" destOrd="0" presId="urn:microsoft.com/office/officeart/2005/8/layout/hierarchy1"/>
    <dgm:cxn modelId="{ABEE5C98-DE81-447C-A20E-AD53305EE6FC}" type="presOf" srcId="{88543BCA-FB7C-496A-B781-2E3A0DE7278B}" destId="{2255A3FE-1BBF-4CD8-9EAC-2F980EB2585B}" srcOrd="0" destOrd="0" presId="urn:microsoft.com/office/officeart/2005/8/layout/hierarchy1"/>
    <dgm:cxn modelId="{A11E0F3B-BF61-468C-B205-8CE4EB862B9A}" type="presParOf" srcId="{E6C92C9F-01E7-49FF-8604-F1A2FD34FCCE}" destId="{7D6D7E64-E054-43F4-A9FE-D73896D1ADB4}" srcOrd="0" destOrd="0" presId="urn:microsoft.com/office/officeart/2005/8/layout/hierarchy1"/>
    <dgm:cxn modelId="{5228E53C-83B9-4E92-BBEA-9CC962835775}" type="presParOf" srcId="{7D6D7E64-E054-43F4-A9FE-D73896D1ADB4}" destId="{5A68D32B-518B-4BC9-826B-B3843627BB7E}" srcOrd="0" destOrd="0" presId="urn:microsoft.com/office/officeart/2005/8/layout/hierarchy1"/>
    <dgm:cxn modelId="{1D21DE9C-E2B3-49C5-898F-E18D76E4C24D}" type="presParOf" srcId="{5A68D32B-518B-4BC9-826B-B3843627BB7E}" destId="{1BD6B9E3-9CB9-4AFF-9D66-700AEF22FC35}" srcOrd="0" destOrd="0" presId="urn:microsoft.com/office/officeart/2005/8/layout/hierarchy1"/>
    <dgm:cxn modelId="{25ADBB47-1DF9-4A9A-8819-45C753120A08}" type="presParOf" srcId="{5A68D32B-518B-4BC9-826B-B3843627BB7E}" destId="{2255A3FE-1BBF-4CD8-9EAC-2F980EB2585B}" srcOrd="1" destOrd="0" presId="urn:microsoft.com/office/officeart/2005/8/layout/hierarchy1"/>
    <dgm:cxn modelId="{3996B003-687F-4568-BE6B-A4ADE10D0F15}" type="presParOf" srcId="{7D6D7E64-E054-43F4-A9FE-D73896D1ADB4}" destId="{9069CC10-418F-468E-BAEF-51BDA00BDE15}" srcOrd="1" destOrd="0" presId="urn:microsoft.com/office/officeart/2005/8/layout/hierarchy1"/>
    <dgm:cxn modelId="{11CB89D4-42E6-43AE-B98D-7125DA40DDA4}" type="presParOf" srcId="{E6C92C9F-01E7-49FF-8604-F1A2FD34FCCE}" destId="{DEF27451-06F3-4BF3-BD70-EF2D47A4E6A7}" srcOrd="1" destOrd="0" presId="urn:microsoft.com/office/officeart/2005/8/layout/hierarchy1"/>
    <dgm:cxn modelId="{C0F92E3D-05D6-4B8D-8E5D-F4A2678A35BF}" type="presParOf" srcId="{DEF27451-06F3-4BF3-BD70-EF2D47A4E6A7}" destId="{383AEDEB-6C7B-4082-8961-D7AB914998B9}" srcOrd="0" destOrd="0" presId="urn:microsoft.com/office/officeart/2005/8/layout/hierarchy1"/>
    <dgm:cxn modelId="{72E461A9-5D5C-4871-B283-1F0E35AB6CB0}" type="presParOf" srcId="{383AEDEB-6C7B-4082-8961-D7AB914998B9}" destId="{02E2348D-4F85-4F1B-886F-8DBEF8ACDA4D}" srcOrd="0" destOrd="0" presId="urn:microsoft.com/office/officeart/2005/8/layout/hierarchy1"/>
    <dgm:cxn modelId="{FCF49452-92F4-4944-B618-323767370B61}" type="presParOf" srcId="{383AEDEB-6C7B-4082-8961-D7AB914998B9}" destId="{C86DE6C3-1199-4209-B442-AD4E28B00827}" srcOrd="1" destOrd="0" presId="urn:microsoft.com/office/officeart/2005/8/layout/hierarchy1"/>
    <dgm:cxn modelId="{A16CA73C-66BC-4783-AF15-BE18D4CDA0DE}" type="presParOf" srcId="{DEF27451-06F3-4BF3-BD70-EF2D47A4E6A7}" destId="{A0E05FB9-49D0-4BBA-9A44-0ABFA4BB04F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DB8542-E7DF-41B2-8B01-B81AD37C782C}"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2431516-F4DC-4B9E-A6EA-9C8372F26D63}">
      <dgm:prSet/>
      <dgm:spPr/>
      <dgm:t>
        <a:bodyPr/>
        <a:lstStyle/>
        <a:p>
          <a:r>
            <a:rPr lang="en-US"/>
            <a:t>1. Cultivate discovery, knowledge creation, and dissemination.</a:t>
          </a:r>
        </a:p>
      </dgm:t>
    </dgm:pt>
    <dgm:pt modelId="{F9E3F159-F739-4028-B165-C264550E0302}" type="parTrans" cxnId="{43F596FE-C298-4089-A3B3-1507FB75BF05}">
      <dgm:prSet/>
      <dgm:spPr/>
      <dgm:t>
        <a:bodyPr/>
        <a:lstStyle/>
        <a:p>
          <a:endParaRPr lang="en-US"/>
        </a:p>
      </dgm:t>
    </dgm:pt>
    <dgm:pt modelId="{B4A677CC-44D8-430E-91F7-56C6AE42F7FA}" type="sibTrans" cxnId="{43F596FE-C298-4089-A3B3-1507FB75BF05}">
      <dgm:prSet/>
      <dgm:spPr/>
      <dgm:t>
        <a:bodyPr/>
        <a:lstStyle/>
        <a:p>
          <a:endParaRPr lang="en-US"/>
        </a:p>
      </dgm:t>
    </dgm:pt>
    <dgm:pt modelId="{131CE49E-0862-4430-B457-15229CC39856}">
      <dgm:prSet/>
      <dgm:spPr/>
      <dgm:t>
        <a:bodyPr/>
        <a:lstStyle/>
        <a:p>
          <a:r>
            <a:rPr lang="en-US"/>
            <a:t>2. Share best practices and knowledge.</a:t>
          </a:r>
        </a:p>
      </dgm:t>
    </dgm:pt>
    <dgm:pt modelId="{BF205836-7079-4E25-84FD-E535AA3ED8EA}" type="parTrans" cxnId="{F747195B-6F10-4D23-B0FF-F90AD8B0F38E}">
      <dgm:prSet/>
      <dgm:spPr/>
      <dgm:t>
        <a:bodyPr/>
        <a:lstStyle/>
        <a:p>
          <a:endParaRPr lang="en-US"/>
        </a:p>
      </dgm:t>
    </dgm:pt>
    <dgm:pt modelId="{6F04593C-5521-47CF-87BF-E3BF36EF02D0}" type="sibTrans" cxnId="{F747195B-6F10-4D23-B0FF-F90AD8B0F38E}">
      <dgm:prSet/>
      <dgm:spPr/>
      <dgm:t>
        <a:bodyPr/>
        <a:lstStyle/>
        <a:p>
          <a:endParaRPr lang="en-US"/>
        </a:p>
      </dgm:t>
    </dgm:pt>
    <dgm:pt modelId="{38032989-5D45-491C-B2C8-0B37E4A8CDC2}">
      <dgm:prSet/>
      <dgm:spPr/>
      <dgm:t>
        <a:bodyPr/>
        <a:lstStyle/>
        <a:p>
          <a:r>
            <a:rPr lang="en-US"/>
            <a:t>3. Embrace collaboration, diversity, inclusivity, and service.</a:t>
          </a:r>
        </a:p>
      </dgm:t>
    </dgm:pt>
    <dgm:pt modelId="{D2326754-8BA7-4BF2-8FE5-36E5F0C28F24}" type="parTrans" cxnId="{42B1CEE6-9D8C-492E-96D5-3B46B038B209}">
      <dgm:prSet/>
      <dgm:spPr/>
      <dgm:t>
        <a:bodyPr/>
        <a:lstStyle/>
        <a:p>
          <a:endParaRPr lang="en-US"/>
        </a:p>
      </dgm:t>
    </dgm:pt>
    <dgm:pt modelId="{72E1D1B1-5CFB-4952-A736-B54500FE102B}" type="sibTrans" cxnId="{42B1CEE6-9D8C-492E-96D5-3B46B038B209}">
      <dgm:prSet/>
      <dgm:spPr/>
      <dgm:t>
        <a:bodyPr/>
        <a:lstStyle/>
        <a:p>
          <a:endParaRPr lang="en-US"/>
        </a:p>
      </dgm:t>
    </dgm:pt>
    <dgm:pt modelId="{93BEF706-5A85-4867-BDCA-33BA5917530D}" type="pres">
      <dgm:prSet presAssocID="{63DB8542-E7DF-41B2-8B01-B81AD37C782C}" presName="root" presStyleCnt="0">
        <dgm:presLayoutVars>
          <dgm:dir/>
          <dgm:resizeHandles val="exact"/>
        </dgm:presLayoutVars>
      </dgm:prSet>
      <dgm:spPr/>
    </dgm:pt>
    <dgm:pt modelId="{6255BE44-8A4C-44E7-BF94-16203F4524F4}" type="pres">
      <dgm:prSet presAssocID="{42431516-F4DC-4B9E-A6EA-9C8372F26D63}" presName="compNode" presStyleCnt="0"/>
      <dgm:spPr/>
    </dgm:pt>
    <dgm:pt modelId="{2B6659A1-6C7D-4358-A34D-D169FD7F90AA}" type="pres">
      <dgm:prSet presAssocID="{42431516-F4DC-4B9E-A6EA-9C8372F26D63}" presName="bgRect" presStyleLbl="bgShp" presStyleIdx="0" presStyleCnt="3"/>
      <dgm:spPr/>
    </dgm:pt>
    <dgm:pt modelId="{95DCABF3-EED4-4258-8A66-3FCCB1D73711}" type="pres">
      <dgm:prSet presAssocID="{42431516-F4DC-4B9E-A6EA-9C8372F26D6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Brainstorm"/>
        </a:ext>
      </dgm:extLst>
    </dgm:pt>
    <dgm:pt modelId="{A0619C0F-A4DD-4495-9888-7AA3E9AEC024}" type="pres">
      <dgm:prSet presAssocID="{42431516-F4DC-4B9E-A6EA-9C8372F26D63}" presName="spaceRect" presStyleCnt="0"/>
      <dgm:spPr/>
    </dgm:pt>
    <dgm:pt modelId="{343F3804-FD0D-4958-8AC6-252BF5C899AE}" type="pres">
      <dgm:prSet presAssocID="{42431516-F4DC-4B9E-A6EA-9C8372F26D63}" presName="parTx" presStyleLbl="revTx" presStyleIdx="0" presStyleCnt="3">
        <dgm:presLayoutVars>
          <dgm:chMax val="0"/>
          <dgm:chPref val="0"/>
        </dgm:presLayoutVars>
      </dgm:prSet>
      <dgm:spPr/>
    </dgm:pt>
    <dgm:pt modelId="{8DD29E4D-5A0D-4459-990F-FACC54233DD3}" type="pres">
      <dgm:prSet presAssocID="{B4A677CC-44D8-430E-91F7-56C6AE42F7FA}" presName="sibTrans" presStyleCnt="0"/>
      <dgm:spPr/>
    </dgm:pt>
    <dgm:pt modelId="{2150D7DC-CD65-4A75-AAB6-1FE5C1343624}" type="pres">
      <dgm:prSet presAssocID="{131CE49E-0862-4430-B457-15229CC39856}" presName="compNode" presStyleCnt="0"/>
      <dgm:spPr/>
    </dgm:pt>
    <dgm:pt modelId="{BF139C66-F848-4537-9041-D7D743DCE2AC}" type="pres">
      <dgm:prSet presAssocID="{131CE49E-0862-4430-B457-15229CC39856}" presName="bgRect" presStyleLbl="bgShp" presStyleIdx="1" presStyleCnt="3"/>
      <dgm:spPr/>
    </dgm:pt>
    <dgm:pt modelId="{42D0B46D-BADA-4004-90C9-BC29EF6AF7BF}" type="pres">
      <dgm:prSet presAssocID="{131CE49E-0862-4430-B457-15229CC3985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C68C325B-CD34-4885-8F6F-89431BD4A075}" type="pres">
      <dgm:prSet presAssocID="{131CE49E-0862-4430-B457-15229CC39856}" presName="spaceRect" presStyleCnt="0"/>
      <dgm:spPr/>
    </dgm:pt>
    <dgm:pt modelId="{E78E89D6-150D-4EAB-99B4-393FBA79C6D3}" type="pres">
      <dgm:prSet presAssocID="{131CE49E-0862-4430-B457-15229CC39856}" presName="parTx" presStyleLbl="revTx" presStyleIdx="1" presStyleCnt="3">
        <dgm:presLayoutVars>
          <dgm:chMax val="0"/>
          <dgm:chPref val="0"/>
        </dgm:presLayoutVars>
      </dgm:prSet>
      <dgm:spPr/>
    </dgm:pt>
    <dgm:pt modelId="{708C5D4A-7DEC-43DC-BED7-5AA44122950A}" type="pres">
      <dgm:prSet presAssocID="{6F04593C-5521-47CF-87BF-E3BF36EF02D0}" presName="sibTrans" presStyleCnt="0"/>
      <dgm:spPr/>
    </dgm:pt>
    <dgm:pt modelId="{6A9555D8-7072-496C-8A43-BFA73561516F}" type="pres">
      <dgm:prSet presAssocID="{38032989-5D45-491C-B2C8-0B37E4A8CDC2}" presName="compNode" presStyleCnt="0"/>
      <dgm:spPr/>
    </dgm:pt>
    <dgm:pt modelId="{6CFC35BA-BFA0-4100-9136-B6A6B4FE1BAF}" type="pres">
      <dgm:prSet presAssocID="{38032989-5D45-491C-B2C8-0B37E4A8CDC2}" presName="bgRect" presStyleLbl="bgShp" presStyleIdx="2" presStyleCnt="3"/>
      <dgm:spPr/>
    </dgm:pt>
    <dgm:pt modelId="{110106D3-C992-48A5-BEBB-DE4F8D382EE4}" type="pres">
      <dgm:prSet presAssocID="{38032989-5D45-491C-B2C8-0B37E4A8CDC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ers"/>
        </a:ext>
      </dgm:extLst>
    </dgm:pt>
    <dgm:pt modelId="{63B2CA53-0C8D-4D52-A58C-C9B51BC27D57}" type="pres">
      <dgm:prSet presAssocID="{38032989-5D45-491C-B2C8-0B37E4A8CDC2}" presName="spaceRect" presStyleCnt="0"/>
      <dgm:spPr/>
    </dgm:pt>
    <dgm:pt modelId="{2198A77D-3762-420A-ADA5-21442522C057}" type="pres">
      <dgm:prSet presAssocID="{38032989-5D45-491C-B2C8-0B37E4A8CDC2}" presName="parTx" presStyleLbl="revTx" presStyleIdx="2" presStyleCnt="3">
        <dgm:presLayoutVars>
          <dgm:chMax val="0"/>
          <dgm:chPref val="0"/>
        </dgm:presLayoutVars>
      </dgm:prSet>
      <dgm:spPr/>
    </dgm:pt>
  </dgm:ptLst>
  <dgm:cxnLst>
    <dgm:cxn modelId="{F747195B-6F10-4D23-B0FF-F90AD8B0F38E}" srcId="{63DB8542-E7DF-41B2-8B01-B81AD37C782C}" destId="{131CE49E-0862-4430-B457-15229CC39856}" srcOrd="1" destOrd="0" parTransId="{BF205836-7079-4E25-84FD-E535AA3ED8EA}" sibTransId="{6F04593C-5521-47CF-87BF-E3BF36EF02D0}"/>
    <dgm:cxn modelId="{B22E5748-B341-4FDE-9AD0-0A7172DFE2EF}" type="presOf" srcId="{131CE49E-0862-4430-B457-15229CC39856}" destId="{E78E89D6-150D-4EAB-99B4-393FBA79C6D3}" srcOrd="0" destOrd="0" presId="urn:microsoft.com/office/officeart/2018/2/layout/IconVerticalSolidList"/>
    <dgm:cxn modelId="{5F5ADB7F-341C-4B1A-9AEE-E53A4603B9CA}" type="presOf" srcId="{42431516-F4DC-4B9E-A6EA-9C8372F26D63}" destId="{343F3804-FD0D-4958-8AC6-252BF5C899AE}" srcOrd="0" destOrd="0" presId="urn:microsoft.com/office/officeart/2018/2/layout/IconVerticalSolidList"/>
    <dgm:cxn modelId="{0AD2818E-D67A-4FDE-B451-BECB968CE00A}" type="presOf" srcId="{63DB8542-E7DF-41B2-8B01-B81AD37C782C}" destId="{93BEF706-5A85-4867-BDCA-33BA5917530D}" srcOrd="0" destOrd="0" presId="urn:microsoft.com/office/officeart/2018/2/layout/IconVerticalSolidList"/>
    <dgm:cxn modelId="{7EED739D-E383-4408-9C63-F058B2C87F1E}" type="presOf" srcId="{38032989-5D45-491C-B2C8-0B37E4A8CDC2}" destId="{2198A77D-3762-420A-ADA5-21442522C057}" srcOrd="0" destOrd="0" presId="urn:microsoft.com/office/officeart/2018/2/layout/IconVerticalSolidList"/>
    <dgm:cxn modelId="{42B1CEE6-9D8C-492E-96D5-3B46B038B209}" srcId="{63DB8542-E7DF-41B2-8B01-B81AD37C782C}" destId="{38032989-5D45-491C-B2C8-0B37E4A8CDC2}" srcOrd="2" destOrd="0" parTransId="{D2326754-8BA7-4BF2-8FE5-36E5F0C28F24}" sibTransId="{72E1D1B1-5CFB-4952-A736-B54500FE102B}"/>
    <dgm:cxn modelId="{43F596FE-C298-4089-A3B3-1507FB75BF05}" srcId="{63DB8542-E7DF-41B2-8B01-B81AD37C782C}" destId="{42431516-F4DC-4B9E-A6EA-9C8372F26D63}" srcOrd="0" destOrd="0" parTransId="{F9E3F159-F739-4028-B165-C264550E0302}" sibTransId="{B4A677CC-44D8-430E-91F7-56C6AE42F7FA}"/>
    <dgm:cxn modelId="{ED9C0215-315E-44F2-9FA1-596A7A382075}" type="presParOf" srcId="{93BEF706-5A85-4867-BDCA-33BA5917530D}" destId="{6255BE44-8A4C-44E7-BF94-16203F4524F4}" srcOrd="0" destOrd="0" presId="urn:microsoft.com/office/officeart/2018/2/layout/IconVerticalSolidList"/>
    <dgm:cxn modelId="{EF0DFC35-5FF2-4D2D-856B-907D5DAA4159}" type="presParOf" srcId="{6255BE44-8A4C-44E7-BF94-16203F4524F4}" destId="{2B6659A1-6C7D-4358-A34D-D169FD7F90AA}" srcOrd="0" destOrd="0" presId="urn:microsoft.com/office/officeart/2018/2/layout/IconVerticalSolidList"/>
    <dgm:cxn modelId="{41DC0802-43D7-4F30-9351-CDA60CE846D9}" type="presParOf" srcId="{6255BE44-8A4C-44E7-BF94-16203F4524F4}" destId="{95DCABF3-EED4-4258-8A66-3FCCB1D73711}" srcOrd="1" destOrd="0" presId="urn:microsoft.com/office/officeart/2018/2/layout/IconVerticalSolidList"/>
    <dgm:cxn modelId="{252995C7-3DD7-4419-AD28-34810D6B7E42}" type="presParOf" srcId="{6255BE44-8A4C-44E7-BF94-16203F4524F4}" destId="{A0619C0F-A4DD-4495-9888-7AA3E9AEC024}" srcOrd="2" destOrd="0" presId="urn:microsoft.com/office/officeart/2018/2/layout/IconVerticalSolidList"/>
    <dgm:cxn modelId="{925873F1-4E30-436F-B214-4D7F89EDA44C}" type="presParOf" srcId="{6255BE44-8A4C-44E7-BF94-16203F4524F4}" destId="{343F3804-FD0D-4958-8AC6-252BF5C899AE}" srcOrd="3" destOrd="0" presId="urn:microsoft.com/office/officeart/2018/2/layout/IconVerticalSolidList"/>
    <dgm:cxn modelId="{89D8CB4E-59F2-4B91-A79B-660380EC04DF}" type="presParOf" srcId="{93BEF706-5A85-4867-BDCA-33BA5917530D}" destId="{8DD29E4D-5A0D-4459-990F-FACC54233DD3}" srcOrd="1" destOrd="0" presId="urn:microsoft.com/office/officeart/2018/2/layout/IconVerticalSolidList"/>
    <dgm:cxn modelId="{129D9CFD-F3ED-4C5C-ACE8-7B91CA835625}" type="presParOf" srcId="{93BEF706-5A85-4867-BDCA-33BA5917530D}" destId="{2150D7DC-CD65-4A75-AAB6-1FE5C1343624}" srcOrd="2" destOrd="0" presId="urn:microsoft.com/office/officeart/2018/2/layout/IconVerticalSolidList"/>
    <dgm:cxn modelId="{B4C603E5-30E5-411D-8509-8821B547C914}" type="presParOf" srcId="{2150D7DC-CD65-4A75-AAB6-1FE5C1343624}" destId="{BF139C66-F848-4537-9041-D7D743DCE2AC}" srcOrd="0" destOrd="0" presId="urn:microsoft.com/office/officeart/2018/2/layout/IconVerticalSolidList"/>
    <dgm:cxn modelId="{4E618A15-899B-4FBC-B2D5-FE80337B7AF1}" type="presParOf" srcId="{2150D7DC-CD65-4A75-AAB6-1FE5C1343624}" destId="{42D0B46D-BADA-4004-90C9-BC29EF6AF7BF}" srcOrd="1" destOrd="0" presId="urn:microsoft.com/office/officeart/2018/2/layout/IconVerticalSolidList"/>
    <dgm:cxn modelId="{6B2A2158-7A4A-4DF5-85BA-2EEAB287053F}" type="presParOf" srcId="{2150D7DC-CD65-4A75-AAB6-1FE5C1343624}" destId="{C68C325B-CD34-4885-8F6F-89431BD4A075}" srcOrd="2" destOrd="0" presId="urn:microsoft.com/office/officeart/2018/2/layout/IconVerticalSolidList"/>
    <dgm:cxn modelId="{B544CEA9-28B9-4FA8-AFF1-890453D6F940}" type="presParOf" srcId="{2150D7DC-CD65-4A75-AAB6-1FE5C1343624}" destId="{E78E89D6-150D-4EAB-99B4-393FBA79C6D3}" srcOrd="3" destOrd="0" presId="urn:microsoft.com/office/officeart/2018/2/layout/IconVerticalSolidList"/>
    <dgm:cxn modelId="{2E5F93F8-F9F9-4AAF-B35E-6B81801C0BC5}" type="presParOf" srcId="{93BEF706-5A85-4867-BDCA-33BA5917530D}" destId="{708C5D4A-7DEC-43DC-BED7-5AA44122950A}" srcOrd="3" destOrd="0" presId="urn:microsoft.com/office/officeart/2018/2/layout/IconVerticalSolidList"/>
    <dgm:cxn modelId="{16BF966E-C4B4-4161-94B2-1AF01DDB7A23}" type="presParOf" srcId="{93BEF706-5A85-4867-BDCA-33BA5917530D}" destId="{6A9555D8-7072-496C-8A43-BFA73561516F}" srcOrd="4" destOrd="0" presId="urn:microsoft.com/office/officeart/2018/2/layout/IconVerticalSolidList"/>
    <dgm:cxn modelId="{4D7B65EA-4827-46DB-9F3D-4C03B5436E24}" type="presParOf" srcId="{6A9555D8-7072-496C-8A43-BFA73561516F}" destId="{6CFC35BA-BFA0-4100-9136-B6A6B4FE1BAF}" srcOrd="0" destOrd="0" presId="urn:microsoft.com/office/officeart/2018/2/layout/IconVerticalSolidList"/>
    <dgm:cxn modelId="{5778388C-F81E-4F5C-B37B-D180D8A71032}" type="presParOf" srcId="{6A9555D8-7072-496C-8A43-BFA73561516F}" destId="{110106D3-C992-48A5-BEBB-DE4F8D382EE4}" srcOrd="1" destOrd="0" presId="urn:microsoft.com/office/officeart/2018/2/layout/IconVerticalSolidList"/>
    <dgm:cxn modelId="{CC3EB5F2-A66B-4D41-9CEE-128D2776F7F7}" type="presParOf" srcId="{6A9555D8-7072-496C-8A43-BFA73561516F}" destId="{63B2CA53-0C8D-4D52-A58C-C9B51BC27D57}" srcOrd="2" destOrd="0" presId="urn:microsoft.com/office/officeart/2018/2/layout/IconVerticalSolidList"/>
    <dgm:cxn modelId="{13DE718A-4C03-43BB-B86A-344624C258DD}" type="presParOf" srcId="{6A9555D8-7072-496C-8A43-BFA73561516F}" destId="{2198A77D-3762-420A-ADA5-21442522C05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067A006-4D9D-4402-8439-A1A009DBD145}"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611FDE5D-2686-4848-B0C8-893357F0FC10}">
      <dgm:prSet/>
      <dgm:spPr/>
      <dgm:t>
        <a:bodyPr/>
        <a:lstStyle/>
        <a:p>
          <a:r>
            <a:rPr lang="en-US"/>
            <a:t>National Recognition</a:t>
          </a:r>
        </a:p>
      </dgm:t>
    </dgm:pt>
    <dgm:pt modelId="{9DCC2244-08E8-4421-B886-C98D730BAEE5}" type="parTrans" cxnId="{00256D82-3988-4032-8618-DFF0C4A8D760}">
      <dgm:prSet/>
      <dgm:spPr/>
      <dgm:t>
        <a:bodyPr/>
        <a:lstStyle/>
        <a:p>
          <a:endParaRPr lang="en-US"/>
        </a:p>
      </dgm:t>
    </dgm:pt>
    <dgm:pt modelId="{E79E71BE-04AC-44FF-BF83-98C25D16C88B}" type="sibTrans" cxnId="{00256D82-3988-4032-8618-DFF0C4A8D760}">
      <dgm:prSet/>
      <dgm:spPr/>
      <dgm:t>
        <a:bodyPr/>
        <a:lstStyle/>
        <a:p>
          <a:endParaRPr lang="en-US"/>
        </a:p>
      </dgm:t>
    </dgm:pt>
    <dgm:pt modelId="{7C06F419-230F-4599-B9D1-C5DCC94A41DA}">
      <dgm:prSet/>
      <dgm:spPr>
        <a:solidFill>
          <a:schemeClr val="accent5">
            <a:lumMod val="60000"/>
            <a:lumOff val="40000"/>
          </a:schemeClr>
        </a:solidFill>
      </dgm:spPr>
      <dgm:t>
        <a:bodyPr/>
        <a:lstStyle/>
        <a:p>
          <a:r>
            <a:rPr lang="en-US"/>
            <a:t>Member Engagement</a:t>
          </a:r>
        </a:p>
      </dgm:t>
    </dgm:pt>
    <dgm:pt modelId="{8DAAA999-AA94-4492-BB9C-2E498DD1E062}" type="parTrans" cxnId="{567BB9A2-B6B8-4331-9788-225C71F761A7}">
      <dgm:prSet/>
      <dgm:spPr/>
      <dgm:t>
        <a:bodyPr/>
        <a:lstStyle/>
        <a:p>
          <a:endParaRPr lang="en-US"/>
        </a:p>
      </dgm:t>
    </dgm:pt>
    <dgm:pt modelId="{1264E090-1A9F-4FC6-893C-DE7F8750C961}" type="sibTrans" cxnId="{567BB9A2-B6B8-4331-9788-225C71F761A7}">
      <dgm:prSet/>
      <dgm:spPr/>
      <dgm:t>
        <a:bodyPr/>
        <a:lstStyle/>
        <a:p>
          <a:endParaRPr lang="en-US"/>
        </a:p>
      </dgm:t>
    </dgm:pt>
    <dgm:pt modelId="{DA631E1A-7409-435A-972D-334EB99C2121}">
      <dgm:prSet/>
      <dgm:spPr>
        <a:solidFill>
          <a:schemeClr val="accent4">
            <a:lumMod val="75000"/>
          </a:schemeClr>
        </a:solidFill>
      </dgm:spPr>
      <dgm:t>
        <a:bodyPr/>
        <a:lstStyle/>
        <a:p>
          <a:r>
            <a:rPr lang="en-US"/>
            <a:t>Member Development</a:t>
          </a:r>
        </a:p>
      </dgm:t>
    </dgm:pt>
    <dgm:pt modelId="{75991CA8-DF15-4774-BCF9-50078FEE695B}" type="parTrans" cxnId="{7DA18ABB-0BAA-47F3-AA98-8AB390896707}">
      <dgm:prSet/>
      <dgm:spPr/>
      <dgm:t>
        <a:bodyPr/>
        <a:lstStyle/>
        <a:p>
          <a:endParaRPr lang="en-US"/>
        </a:p>
      </dgm:t>
    </dgm:pt>
    <dgm:pt modelId="{04668F08-FCFA-4BFA-800C-F5E9BBC62D9D}" type="sibTrans" cxnId="{7DA18ABB-0BAA-47F3-AA98-8AB390896707}">
      <dgm:prSet/>
      <dgm:spPr/>
      <dgm:t>
        <a:bodyPr/>
        <a:lstStyle/>
        <a:p>
          <a:endParaRPr lang="en-US"/>
        </a:p>
      </dgm:t>
    </dgm:pt>
    <dgm:pt modelId="{A0BA2FE1-0A2E-499E-9DD7-156BC7080F5F}">
      <dgm:prSet/>
      <dgm:spPr>
        <a:solidFill>
          <a:schemeClr val="accent6"/>
        </a:solidFill>
      </dgm:spPr>
      <dgm:t>
        <a:bodyPr/>
        <a:lstStyle/>
        <a:p>
          <a:r>
            <a:rPr lang="en-US" dirty="0"/>
            <a:t>Greater Integration into SAEM</a:t>
          </a:r>
        </a:p>
      </dgm:t>
    </dgm:pt>
    <dgm:pt modelId="{CD7B1104-1B92-4733-91A0-466B6255E5F3}" type="parTrans" cxnId="{77C6C2C0-C4F2-4976-A708-1DA0261AC0A5}">
      <dgm:prSet/>
      <dgm:spPr/>
      <dgm:t>
        <a:bodyPr/>
        <a:lstStyle/>
        <a:p>
          <a:endParaRPr lang="en-US"/>
        </a:p>
      </dgm:t>
    </dgm:pt>
    <dgm:pt modelId="{0FA3BAA1-3535-4DD9-8589-B41E0949CEA6}" type="sibTrans" cxnId="{77C6C2C0-C4F2-4976-A708-1DA0261AC0A5}">
      <dgm:prSet/>
      <dgm:spPr/>
      <dgm:t>
        <a:bodyPr/>
        <a:lstStyle/>
        <a:p>
          <a:endParaRPr lang="en-US"/>
        </a:p>
      </dgm:t>
    </dgm:pt>
    <dgm:pt modelId="{438B5E0A-4A0D-4B10-93CA-A1CE5AD754A7}" type="pres">
      <dgm:prSet presAssocID="{7067A006-4D9D-4402-8439-A1A009DBD145}" presName="linear" presStyleCnt="0">
        <dgm:presLayoutVars>
          <dgm:dir/>
          <dgm:animLvl val="lvl"/>
          <dgm:resizeHandles val="exact"/>
        </dgm:presLayoutVars>
      </dgm:prSet>
      <dgm:spPr/>
    </dgm:pt>
    <dgm:pt modelId="{D5D11DEC-998B-4595-A3E7-5DFC12D31671}" type="pres">
      <dgm:prSet presAssocID="{611FDE5D-2686-4848-B0C8-893357F0FC10}" presName="parentLin" presStyleCnt="0"/>
      <dgm:spPr/>
    </dgm:pt>
    <dgm:pt modelId="{FCF45B2A-5341-43DC-A708-222FE0085BB7}" type="pres">
      <dgm:prSet presAssocID="{611FDE5D-2686-4848-B0C8-893357F0FC10}" presName="parentLeftMargin" presStyleLbl="node1" presStyleIdx="0" presStyleCnt="4"/>
      <dgm:spPr/>
    </dgm:pt>
    <dgm:pt modelId="{7D2B1AE9-28A6-4BA5-93D7-C08FA9F52080}" type="pres">
      <dgm:prSet presAssocID="{611FDE5D-2686-4848-B0C8-893357F0FC10}" presName="parentText" presStyleLbl="node1" presStyleIdx="0" presStyleCnt="4">
        <dgm:presLayoutVars>
          <dgm:chMax val="0"/>
          <dgm:bulletEnabled val="1"/>
        </dgm:presLayoutVars>
      </dgm:prSet>
      <dgm:spPr/>
    </dgm:pt>
    <dgm:pt modelId="{404A7399-501C-4918-8A3C-F47F2970B2EE}" type="pres">
      <dgm:prSet presAssocID="{611FDE5D-2686-4848-B0C8-893357F0FC10}" presName="negativeSpace" presStyleCnt="0"/>
      <dgm:spPr/>
    </dgm:pt>
    <dgm:pt modelId="{F6E9373B-5039-4346-8C22-038865EF4AA4}" type="pres">
      <dgm:prSet presAssocID="{611FDE5D-2686-4848-B0C8-893357F0FC10}" presName="childText" presStyleLbl="conFgAcc1" presStyleIdx="0" presStyleCnt="4">
        <dgm:presLayoutVars>
          <dgm:bulletEnabled val="1"/>
        </dgm:presLayoutVars>
      </dgm:prSet>
      <dgm:spPr/>
    </dgm:pt>
    <dgm:pt modelId="{3D1097A7-91A0-4B3F-8878-969AF2B45941}" type="pres">
      <dgm:prSet presAssocID="{E79E71BE-04AC-44FF-BF83-98C25D16C88B}" presName="spaceBetweenRectangles" presStyleCnt="0"/>
      <dgm:spPr/>
    </dgm:pt>
    <dgm:pt modelId="{E045026E-DCB8-401B-AEF6-2CBEF27713DB}" type="pres">
      <dgm:prSet presAssocID="{7C06F419-230F-4599-B9D1-C5DCC94A41DA}" presName="parentLin" presStyleCnt="0"/>
      <dgm:spPr/>
    </dgm:pt>
    <dgm:pt modelId="{C5F8B9DF-035D-4212-9764-0C2B7E174A1E}" type="pres">
      <dgm:prSet presAssocID="{7C06F419-230F-4599-B9D1-C5DCC94A41DA}" presName="parentLeftMargin" presStyleLbl="node1" presStyleIdx="0" presStyleCnt="4"/>
      <dgm:spPr/>
    </dgm:pt>
    <dgm:pt modelId="{F90CAD9F-6C56-43DE-AD91-F4585E1AA0CB}" type="pres">
      <dgm:prSet presAssocID="{7C06F419-230F-4599-B9D1-C5DCC94A41DA}" presName="parentText" presStyleLbl="node1" presStyleIdx="1" presStyleCnt="4">
        <dgm:presLayoutVars>
          <dgm:chMax val="0"/>
          <dgm:bulletEnabled val="1"/>
        </dgm:presLayoutVars>
      </dgm:prSet>
      <dgm:spPr/>
    </dgm:pt>
    <dgm:pt modelId="{2375E277-46CE-47BC-BD77-817B10013758}" type="pres">
      <dgm:prSet presAssocID="{7C06F419-230F-4599-B9D1-C5DCC94A41DA}" presName="negativeSpace" presStyleCnt="0"/>
      <dgm:spPr/>
    </dgm:pt>
    <dgm:pt modelId="{96E51A1C-DEED-4790-83CD-98FFE7D040D7}" type="pres">
      <dgm:prSet presAssocID="{7C06F419-230F-4599-B9D1-C5DCC94A41DA}" presName="childText" presStyleLbl="conFgAcc1" presStyleIdx="1" presStyleCnt="4">
        <dgm:presLayoutVars>
          <dgm:bulletEnabled val="1"/>
        </dgm:presLayoutVars>
      </dgm:prSet>
      <dgm:spPr/>
    </dgm:pt>
    <dgm:pt modelId="{2ED1C9D0-9776-4486-A4BE-E31520650401}" type="pres">
      <dgm:prSet presAssocID="{1264E090-1A9F-4FC6-893C-DE7F8750C961}" presName="spaceBetweenRectangles" presStyleCnt="0"/>
      <dgm:spPr/>
    </dgm:pt>
    <dgm:pt modelId="{1CA499D2-5204-475E-8AE5-2DCF1E101935}" type="pres">
      <dgm:prSet presAssocID="{DA631E1A-7409-435A-972D-334EB99C2121}" presName="parentLin" presStyleCnt="0"/>
      <dgm:spPr/>
    </dgm:pt>
    <dgm:pt modelId="{3B291A27-E580-4E9D-8C90-F901CCD53368}" type="pres">
      <dgm:prSet presAssocID="{DA631E1A-7409-435A-972D-334EB99C2121}" presName="parentLeftMargin" presStyleLbl="node1" presStyleIdx="1" presStyleCnt="4"/>
      <dgm:spPr/>
    </dgm:pt>
    <dgm:pt modelId="{DEFCA9FD-77C7-4B4C-AA62-A7CA4A19E58B}" type="pres">
      <dgm:prSet presAssocID="{DA631E1A-7409-435A-972D-334EB99C2121}" presName="parentText" presStyleLbl="node1" presStyleIdx="2" presStyleCnt="4">
        <dgm:presLayoutVars>
          <dgm:chMax val="0"/>
          <dgm:bulletEnabled val="1"/>
        </dgm:presLayoutVars>
      </dgm:prSet>
      <dgm:spPr/>
    </dgm:pt>
    <dgm:pt modelId="{267F8765-3720-4602-B7C2-D54378059723}" type="pres">
      <dgm:prSet presAssocID="{DA631E1A-7409-435A-972D-334EB99C2121}" presName="negativeSpace" presStyleCnt="0"/>
      <dgm:spPr/>
    </dgm:pt>
    <dgm:pt modelId="{5D40A0F4-DF91-4E10-98A0-2DEDFE7EFA6E}" type="pres">
      <dgm:prSet presAssocID="{DA631E1A-7409-435A-972D-334EB99C2121}" presName="childText" presStyleLbl="conFgAcc1" presStyleIdx="2" presStyleCnt="4">
        <dgm:presLayoutVars>
          <dgm:bulletEnabled val="1"/>
        </dgm:presLayoutVars>
      </dgm:prSet>
      <dgm:spPr/>
    </dgm:pt>
    <dgm:pt modelId="{6A192903-D08A-4BBE-8A9A-5D1E3CC77FB8}" type="pres">
      <dgm:prSet presAssocID="{04668F08-FCFA-4BFA-800C-F5E9BBC62D9D}" presName="spaceBetweenRectangles" presStyleCnt="0"/>
      <dgm:spPr/>
    </dgm:pt>
    <dgm:pt modelId="{A4688BA8-0232-40F2-BEED-63F00491E7F6}" type="pres">
      <dgm:prSet presAssocID="{A0BA2FE1-0A2E-499E-9DD7-156BC7080F5F}" presName="parentLin" presStyleCnt="0"/>
      <dgm:spPr/>
    </dgm:pt>
    <dgm:pt modelId="{CA018AA3-C6D6-4886-89C2-62086CF51575}" type="pres">
      <dgm:prSet presAssocID="{A0BA2FE1-0A2E-499E-9DD7-156BC7080F5F}" presName="parentLeftMargin" presStyleLbl="node1" presStyleIdx="2" presStyleCnt="4"/>
      <dgm:spPr/>
    </dgm:pt>
    <dgm:pt modelId="{FA7C3290-573C-42F8-9461-C6D3BC23C87C}" type="pres">
      <dgm:prSet presAssocID="{A0BA2FE1-0A2E-499E-9DD7-156BC7080F5F}" presName="parentText" presStyleLbl="node1" presStyleIdx="3" presStyleCnt="4">
        <dgm:presLayoutVars>
          <dgm:chMax val="0"/>
          <dgm:bulletEnabled val="1"/>
        </dgm:presLayoutVars>
      </dgm:prSet>
      <dgm:spPr/>
    </dgm:pt>
    <dgm:pt modelId="{60A64DFA-FB6C-444A-8C0D-6BBA05B843DD}" type="pres">
      <dgm:prSet presAssocID="{A0BA2FE1-0A2E-499E-9DD7-156BC7080F5F}" presName="negativeSpace" presStyleCnt="0"/>
      <dgm:spPr/>
    </dgm:pt>
    <dgm:pt modelId="{BB4CACCC-5A44-4104-AB46-A261D1B4C40D}" type="pres">
      <dgm:prSet presAssocID="{A0BA2FE1-0A2E-499E-9DD7-156BC7080F5F}" presName="childText" presStyleLbl="conFgAcc1" presStyleIdx="3" presStyleCnt="4">
        <dgm:presLayoutVars>
          <dgm:bulletEnabled val="1"/>
        </dgm:presLayoutVars>
      </dgm:prSet>
      <dgm:spPr/>
    </dgm:pt>
  </dgm:ptLst>
  <dgm:cxnLst>
    <dgm:cxn modelId="{55E1851B-98E0-493A-A815-E7F6ACC4C262}" type="presOf" srcId="{DA631E1A-7409-435A-972D-334EB99C2121}" destId="{3B291A27-E580-4E9D-8C90-F901CCD53368}" srcOrd="0" destOrd="0" presId="urn:microsoft.com/office/officeart/2005/8/layout/list1"/>
    <dgm:cxn modelId="{B38C9122-B890-429F-A3A7-2DF2F1A92AC9}" type="presOf" srcId="{611FDE5D-2686-4848-B0C8-893357F0FC10}" destId="{FCF45B2A-5341-43DC-A708-222FE0085BB7}" srcOrd="0" destOrd="0" presId="urn:microsoft.com/office/officeart/2005/8/layout/list1"/>
    <dgm:cxn modelId="{C0D10B5D-A6D1-4AC3-B3EC-2EB0F5251B55}" type="presOf" srcId="{7C06F419-230F-4599-B9D1-C5DCC94A41DA}" destId="{C5F8B9DF-035D-4212-9764-0C2B7E174A1E}" srcOrd="0" destOrd="0" presId="urn:microsoft.com/office/officeart/2005/8/layout/list1"/>
    <dgm:cxn modelId="{DD4D566E-AFED-4DEE-8BEE-E134AF610E99}" type="presOf" srcId="{7C06F419-230F-4599-B9D1-C5DCC94A41DA}" destId="{F90CAD9F-6C56-43DE-AD91-F4585E1AA0CB}" srcOrd="1" destOrd="0" presId="urn:microsoft.com/office/officeart/2005/8/layout/list1"/>
    <dgm:cxn modelId="{00256D82-3988-4032-8618-DFF0C4A8D760}" srcId="{7067A006-4D9D-4402-8439-A1A009DBD145}" destId="{611FDE5D-2686-4848-B0C8-893357F0FC10}" srcOrd="0" destOrd="0" parTransId="{9DCC2244-08E8-4421-B886-C98D730BAEE5}" sibTransId="{E79E71BE-04AC-44FF-BF83-98C25D16C88B}"/>
    <dgm:cxn modelId="{567BB9A2-B6B8-4331-9788-225C71F761A7}" srcId="{7067A006-4D9D-4402-8439-A1A009DBD145}" destId="{7C06F419-230F-4599-B9D1-C5DCC94A41DA}" srcOrd="1" destOrd="0" parTransId="{8DAAA999-AA94-4492-BB9C-2E498DD1E062}" sibTransId="{1264E090-1A9F-4FC6-893C-DE7F8750C961}"/>
    <dgm:cxn modelId="{DBA4DDB5-1E81-4294-993E-7CB665248C0D}" type="presOf" srcId="{7067A006-4D9D-4402-8439-A1A009DBD145}" destId="{438B5E0A-4A0D-4B10-93CA-A1CE5AD754A7}" srcOrd="0" destOrd="0" presId="urn:microsoft.com/office/officeart/2005/8/layout/list1"/>
    <dgm:cxn modelId="{7DA18ABB-0BAA-47F3-AA98-8AB390896707}" srcId="{7067A006-4D9D-4402-8439-A1A009DBD145}" destId="{DA631E1A-7409-435A-972D-334EB99C2121}" srcOrd="2" destOrd="0" parTransId="{75991CA8-DF15-4774-BCF9-50078FEE695B}" sibTransId="{04668F08-FCFA-4BFA-800C-F5E9BBC62D9D}"/>
    <dgm:cxn modelId="{77C6C2C0-C4F2-4976-A708-1DA0261AC0A5}" srcId="{7067A006-4D9D-4402-8439-A1A009DBD145}" destId="{A0BA2FE1-0A2E-499E-9DD7-156BC7080F5F}" srcOrd="3" destOrd="0" parTransId="{CD7B1104-1B92-4733-91A0-466B6255E5F3}" sibTransId="{0FA3BAA1-3535-4DD9-8589-B41E0949CEA6}"/>
    <dgm:cxn modelId="{876517CC-743A-4BC9-A3D7-86A83D364F24}" type="presOf" srcId="{DA631E1A-7409-435A-972D-334EB99C2121}" destId="{DEFCA9FD-77C7-4B4C-AA62-A7CA4A19E58B}" srcOrd="1" destOrd="0" presId="urn:microsoft.com/office/officeart/2005/8/layout/list1"/>
    <dgm:cxn modelId="{13A616D7-1386-44C3-8BC0-F834216B8BB8}" type="presOf" srcId="{A0BA2FE1-0A2E-499E-9DD7-156BC7080F5F}" destId="{CA018AA3-C6D6-4886-89C2-62086CF51575}" srcOrd="0" destOrd="0" presId="urn:microsoft.com/office/officeart/2005/8/layout/list1"/>
    <dgm:cxn modelId="{5ECA07D9-308D-4B31-A2DF-8BE7FE990B9D}" type="presOf" srcId="{611FDE5D-2686-4848-B0C8-893357F0FC10}" destId="{7D2B1AE9-28A6-4BA5-93D7-C08FA9F52080}" srcOrd="1" destOrd="0" presId="urn:microsoft.com/office/officeart/2005/8/layout/list1"/>
    <dgm:cxn modelId="{27F9A5E8-034C-4D4C-BE1E-EC7923A3A0F7}" type="presOf" srcId="{A0BA2FE1-0A2E-499E-9DD7-156BC7080F5F}" destId="{FA7C3290-573C-42F8-9461-C6D3BC23C87C}" srcOrd="1" destOrd="0" presId="urn:microsoft.com/office/officeart/2005/8/layout/list1"/>
    <dgm:cxn modelId="{2C61BAE4-489D-4B39-81F0-823E3EDABA99}" type="presParOf" srcId="{438B5E0A-4A0D-4B10-93CA-A1CE5AD754A7}" destId="{D5D11DEC-998B-4595-A3E7-5DFC12D31671}" srcOrd="0" destOrd="0" presId="urn:microsoft.com/office/officeart/2005/8/layout/list1"/>
    <dgm:cxn modelId="{7A058FCC-5C71-4279-AFD9-84DA38C77120}" type="presParOf" srcId="{D5D11DEC-998B-4595-A3E7-5DFC12D31671}" destId="{FCF45B2A-5341-43DC-A708-222FE0085BB7}" srcOrd="0" destOrd="0" presId="urn:microsoft.com/office/officeart/2005/8/layout/list1"/>
    <dgm:cxn modelId="{9F151794-F19E-49DD-8D35-E9F520912C06}" type="presParOf" srcId="{D5D11DEC-998B-4595-A3E7-5DFC12D31671}" destId="{7D2B1AE9-28A6-4BA5-93D7-C08FA9F52080}" srcOrd="1" destOrd="0" presId="urn:microsoft.com/office/officeart/2005/8/layout/list1"/>
    <dgm:cxn modelId="{1E5C4843-DB68-4A0B-94D1-32FC817BA85A}" type="presParOf" srcId="{438B5E0A-4A0D-4B10-93CA-A1CE5AD754A7}" destId="{404A7399-501C-4918-8A3C-F47F2970B2EE}" srcOrd="1" destOrd="0" presId="urn:microsoft.com/office/officeart/2005/8/layout/list1"/>
    <dgm:cxn modelId="{3380B67A-2EE0-4F91-9178-B37C151500D9}" type="presParOf" srcId="{438B5E0A-4A0D-4B10-93CA-A1CE5AD754A7}" destId="{F6E9373B-5039-4346-8C22-038865EF4AA4}" srcOrd="2" destOrd="0" presId="urn:microsoft.com/office/officeart/2005/8/layout/list1"/>
    <dgm:cxn modelId="{72F33233-2176-4047-A051-FC0B61A7C3AE}" type="presParOf" srcId="{438B5E0A-4A0D-4B10-93CA-A1CE5AD754A7}" destId="{3D1097A7-91A0-4B3F-8878-969AF2B45941}" srcOrd="3" destOrd="0" presId="urn:microsoft.com/office/officeart/2005/8/layout/list1"/>
    <dgm:cxn modelId="{D9225F97-3087-4E7C-AFF6-C6E72AD9BD2B}" type="presParOf" srcId="{438B5E0A-4A0D-4B10-93CA-A1CE5AD754A7}" destId="{E045026E-DCB8-401B-AEF6-2CBEF27713DB}" srcOrd="4" destOrd="0" presId="urn:microsoft.com/office/officeart/2005/8/layout/list1"/>
    <dgm:cxn modelId="{920B2EBF-391B-49FA-8B28-2B9DE8F081A9}" type="presParOf" srcId="{E045026E-DCB8-401B-AEF6-2CBEF27713DB}" destId="{C5F8B9DF-035D-4212-9764-0C2B7E174A1E}" srcOrd="0" destOrd="0" presId="urn:microsoft.com/office/officeart/2005/8/layout/list1"/>
    <dgm:cxn modelId="{D3237D81-3EAD-4ED8-9D94-A39176DAAA69}" type="presParOf" srcId="{E045026E-DCB8-401B-AEF6-2CBEF27713DB}" destId="{F90CAD9F-6C56-43DE-AD91-F4585E1AA0CB}" srcOrd="1" destOrd="0" presId="urn:microsoft.com/office/officeart/2005/8/layout/list1"/>
    <dgm:cxn modelId="{F28CE406-7D28-4C7C-901A-550D50E3304F}" type="presParOf" srcId="{438B5E0A-4A0D-4B10-93CA-A1CE5AD754A7}" destId="{2375E277-46CE-47BC-BD77-817B10013758}" srcOrd="5" destOrd="0" presId="urn:microsoft.com/office/officeart/2005/8/layout/list1"/>
    <dgm:cxn modelId="{7AE90D23-B92E-47F3-A018-94B340923121}" type="presParOf" srcId="{438B5E0A-4A0D-4B10-93CA-A1CE5AD754A7}" destId="{96E51A1C-DEED-4790-83CD-98FFE7D040D7}" srcOrd="6" destOrd="0" presId="urn:microsoft.com/office/officeart/2005/8/layout/list1"/>
    <dgm:cxn modelId="{6E77D957-D7EE-4E8B-A95A-75529AC5281C}" type="presParOf" srcId="{438B5E0A-4A0D-4B10-93CA-A1CE5AD754A7}" destId="{2ED1C9D0-9776-4486-A4BE-E31520650401}" srcOrd="7" destOrd="0" presId="urn:microsoft.com/office/officeart/2005/8/layout/list1"/>
    <dgm:cxn modelId="{BBF20649-3D83-493F-B334-FF0D6DDBD964}" type="presParOf" srcId="{438B5E0A-4A0D-4B10-93CA-A1CE5AD754A7}" destId="{1CA499D2-5204-475E-8AE5-2DCF1E101935}" srcOrd="8" destOrd="0" presId="urn:microsoft.com/office/officeart/2005/8/layout/list1"/>
    <dgm:cxn modelId="{B9A32133-B85F-432A-A95D-08A365E70B61}" type="presParOf" srcId="{1CA499D2-5204-475E-8AE5-2DCF1E101935}" destId="{3B291A27-E580-4E9D-8C90-F901CCD53368}" srcOrd="0" destOrd="0" presId="urn:microsoft.com/office/officeart/2005/8/layout/list1"/>
    <dgm:cxn modelId="{7C6F40FA-92A9-4298-86F5-E10844D6D731}" type="presParOf" srcId="{1CA499D2-5204-475E-8AE5-2DCF1E101935}" destId="{DEFCA9FD-77C7-4B4C-AA62-A7CA4A19E58B}" srcOrd="1" destOrd="0" presId="urn:microsoft.com/office/officeart/2005/8/layout/list1"/>
    <dgm:cxn modelId="{F5D44F62-F341-42C5-91EC-4C922892AF09}" type="presParOf" srcId="{438B5E0A-4A0D-4B10-93CA-A1CE5AD754A7}" destId="{267F8765-3720-4602-B7C2-D54378059723}" srcOrd="9" destOrd="0" presId="urn:microsoft.com/office/officeart/2005/8/layout/list1"/>
    <dgm:cxn modelId="{01658A23-957F-400E-8494-B7B3EBB8838D}" type="presParOf" srcId="{438B5E0A-4A0D-4B10-93CA-A1CE5AD754A7}" destId="{5D40A0F4-DF91-4E10-98A0-2DEDFE7EFA6E}" srcOrd="10" destOrd="0" presId="urn:microsoft.com/office/officeart/2005/8/layout/list1"/>
    <dgm:cxn modelId="{0D3A164D-F68E-4B51-8704-6C6F10EEDA60}" type="presParOf" srcId="{438B5E0A-4A0D-4B10-93CA-A1CE5AD754A7}" destId="{6A192903-D08A-4BBE-8A9A-5D1E3CC77FB8}" srcOrd="11" destOrd="0" presId="urn:microsoft.com/office/officeart/2005/8/layout/list1"/>
    <dgm:cxn modelId="{3D4171C7-1AC2-49F6-8D7E-0DD6E716B5D2}" type="presParOf" srcId="{438B5E0A-4A0D-4B10-93CA-A1CE5AD754A7}" destId="{A4688BA8-0232-40F2-BEED-63F00491E7F6}" srcOrd="12" destOrd="0" presId="urn:microsoft.com/office/officeart/2005/8/layout/list1"/>
    <dgm:cxn modelId="{6873F668-FAED-4446-B6E3-5BDF3A86761D}" type="presParOf" srcId="{A4688BA8-0232-40F2-BEED-63F00491E7F6}" destId="{CA018AA3-C6D6-4886-89C2-62086CF51575}" srcOrd="0" destOrd="0" presId="urn:microsoft.com/office/officeart/2005/8/layout/list1"/>
    <dgm:cxn modelId="{E060B53F-E99C-4A81-B5E1-1BB0E8188F48}" type="presParOf" srcId="{A4688BA8-0232-40F2-BEED-63F00491E7F6}" destId="{FA7C3290-573C-42F8-9461-C6D3BC23C87C}" srcOrd="1" destOrd="0" presId="urn:microsoft.com/office/officeart/2005/8/layout/list1"/>
    <dgm:cxn modelId="{9CF5C6F1-2528-4E23-AC20-9A941DFFCBFB}" type="presParOf" srcId="{438B5E0A-4A0D-4B10-93CA-A1CE5AD754A7}" destId="{60A64DFA-FB6C-444A-8C0D-6BBA05B843DD}" srcOrd="13" destOrd="0" presId="urn:microsoft.com/office/officeart/2005/8/layout/list1"/>
    <dgm:cxn modelId="{9EEE0D73-81E3-4FBE-A664-16F2FBF45A0B}" type="presParOf" srcId="{438B5E0A-4A0D-4B10-93CA-A1CE5AD754A7}" destId="{BB4CACCC-5A44-4104-AB46-A261D1B4C40D}"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764DCDA-C233-47CF-A016-2DF023C70DF0}"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E21922D-BFDE-4CC9-B6AD-6930B06B99FB}">
      <dgm:prSet/>
      <dgm:spPr>
        <a:solidFill>
          <a:schemeClr val="accent2"/>
        </a:solidFill>
      </dgm:spPr>
      <dgm:t>
        <a:bodyPr/>
        <a:lstStyle/>
        <a:p>
          <a:r>
            <a:rPr lang="en-US" b="1" dirty="0"/>
            <a:t>National Recognition</a:t>
          </a:r>
          <a:endParaRPr lang="en-US" dirty="0"/>
        </a:p>
      </dgm:t>
    </dgm:pt>
    <dgm:pt modelId="{88B15B81-21D9-4536-89E7-B66F2519EAD2}" type="parTrans" cxnId="{505E6B42-C72E-43AD-B218-170A40D73C1F}">
      <dgm:prSet/>
      <dgm:spPr/>
      <dgm:t>
        <a:bodyPr/>
        <a:lstStyle/>
        <a:p>
          <a:endParaRPr lang="en-US"/>
        </a:p>
      </dgm:t>
    </dgm:pt>
    <dgm:pt modelId="{75FF3219-F3E6-438B-8409-85ACCAE86E41}" type="sibTrans" cxnId="{505E6B42-C72E-43AD-B218-170A40D73C1F}">
      <dgm:prSet/>
      <dgm:spPr/>
      <dgm:t>
        <a:bodyPr/>
        <a:lstStyle/>
        <a:p>
          <a:endParaRPr lang="en-US"/>
        </a:p>
      </dgm:t>
    </dgm:pt>
    <dgm:pt modelId="{3EC33830-F900-4DB7-A780-63444063C874}">
      <dgm:prSet/>
      <dgm:spPr/>
      <dgm:t>
        <a:bodyPr/>
        <a:lstStyle/>
        <a:p>
          <a:r>
            <a:rPr lang="en-US" u="sng" dirty="0"/>
            <a:t>Goal</a:t>
          </a:r>
          <a:r>
            <a:rPr lang="en-US" dirty="0"/>
            <a:t>:  Achieve National Recognition</a:t>
          </a:r>
        </a:p>
      </dgm:t>
    </dgm:pt>
    <dgm:pt modelId="{51340AEC-B7E4-42BD-B1B5-C96858270392}" type="parTrans" cxnId="{A4BA8B1B-89AB-4CA1-AE02-C97E6183BFA3}">
      <dgm:prSet/>
      <dgm:spPr/>
      <dgm:t>
        <a:bodyPr/>
        <a:lstStyle/>
        <a:p>
          <a:endParaRPr lang="en-US"/>
        </a:p>
      </dgm:t>
    </dgm:pt>
    <dgm:pt modelId="{82235917-4123-496E-A7DE-372937B34F1D}" type="sibTrans" cxnId="{A4BA8B1B-89AB-4CA1-AE02-C97E6183BFA3}">
      <dgm:prSet/>
      <dgm:spPr/>
      <dgm:t>
        <a:bodyPr/>
        <a:lstStyle/>
        <a:p>
          <a:endParaRPr lang="en-US"/>
        </a:p>
      </dgm:t>
    </dgm:pt>
    <dgm:pt modelId="{65AB6C85-020C-42EE-A9BB-57AD71AB7D1F}">
      <dgm:prSet/>
      <dgm:spPr/>
      <dgm:t>
        <a:bodyPr/>
        <a:lstStyle/>
        <a:p>
          <a:r>
            <a:rPr lang="en-US" u="sng"/>
            <a:t>Objectives</a:t>
          </a:r>
          <a:r>
            <a:rPr lang="en-US"/>
            <a:t>:  </a:t>
          </a:r>
        </a:p>
      </dgm:t>
    </dgm:pt>
    <dgm:pt modelId="{B6611973-9856-4B1E-9BFA-EA502F73FB5C}" type="parTrans" cxnId="{4C7E9818-789F-4E8E-9A1E-AF57F559AD42}">
      <dgm:prSet/>
      <dgm:spPr/>
      <dgm:t>
        <a:bodyPr/>
        <a:lstStyle/>
        <a:p>
          <a:endParaRPr lang="en-US"/>
        </a:p>
      </dgm:t>
    </dgm:pt>
    <dgm:pt modelId="{7C435871-05A5-4497-A689-A93CE171F770}" type="sibTrans" cxnId="{4C7E9818-789F-4E8E-9A1E-AF57F559AD42}">
      <dgm:prSet/>
      <dgm:spPr/>
      <dgm:t>
        <a:bodyPr/>
        <a:lstStyle/>
        <a:p>
          <a:endParaRPr lang="en-US"/>
        </a:p>
      </dgm:t>
    </dgm:pt>
    <dgm:pt modelId="{E7236E2F-3F44-4C73-8648-D75E052BDAF3}">
      <dgm:prSet/>
      <dgm:spPr/>
      <dgm:t>
        <a:bodyPr/>
        <a:lstStyle/>
        <a:p>
          <a:r>
            <a:rPr lang="en-US" dirty="0"/>
            <a:t>Be the preeminent source of data for the management of Departments of Emergency Medicine. </a:t>
          </a:r>
        </a:p>
      </dgm:t>
    </dgm:pt>
    <dgm:pt modelId="{8C8623DD-6415-4F5A-AA68-38BC529B1A2A}" type="parTrans" cxnId="{B2448B6E-F3DA-42CF-91F9-9C50A763AB40}">
      <dgm:prSet/>
      <dgm:spPr/>
      <dgm:t>
        <a:bodyPr/>
        <a:lstStyle/>
        <a:p>
          <a:endParaRPr lang="en-US"/>
        </a:p>
      </dgm:t>
    </dgm:pt>
    <dgm:pt modelId="{13CE7C03-5CA0-47DC-A907-175C6FD8B7CB}" type="sibTrans" cxnId="{B2448B6E-F3DA-42CF-91F9-9C50A763AB40}">
      <dgm:prSet/>
      <dgm:spPr/>
      <dgm:t>
        <a:bodyPr/>
        <a:lstStyle/>
        <a:p>
          <a:endParaRPr lang="en-US"/>
        </a:p>
      </dgm:t>
    </dgm:pt>
    <dgm:pt modelId="{D356F202-4118-40CA-A0EA-21CD68414515}">
      <dgm:prSet/>
      <dgm:spPr/>
      <dgm:t>
        <a:bodyPr/>
        <a:lstStyle/>
        <a:p>
          <a:r>
            <a:rPr lang="en-US" u="sng"/>
            <a:t>Tactics:</a:t>
          </a:r>
          <a:endParaRPr lang="en-US"/>
        </a:p>
      </dgm:t>
    </dgm:pt>
    <dgm:pt modelId="{6A28BF8F-38A1-4BD9-92F1-72A3AE35FB2B}" type="parTrans" cxnId="{448376EC-2BF6-436D-AF11-51EB9A65E324}">
      <dgm:prSet/>
      <dgm:spPr/>
      <dgm:t>
        <a:bodyPr/>
        <a:lstStyle/>
        <a:p>
          <a:endParaRPr lang="en-US"/>
        </a:p>
      </dgm:t>
    </dgm:pt>
    <dgm:pt modelId="{5C0ECE51-EB1E-4CE4-9F62-B32780D8A60F}" type="sibTrans" cxnId="{448376EC-2BF6-436D-AF11-51EB9A65E324}">
      <dgm:prSet/>
      <dgm:spPr/>
      <dgm:t>
        <a:bodyPr/>
        <a:lstStyle/>
        <a:p>
          <a:endParaRPr lang="en-US"/>
        </a:p>
      </dgm:t>
    </dgm:pt>
    <dgm:pt modelId="{2412CB1E-1CF0-4DCF-A542-9C3EF8C82046}">
      <dgm:prSet/>
      <dgm:spPr/>
      <dgm:t>
        <a:bodyPr/>
        <a:lstStyle/>
        <a:p>
          <a:r>
            <a:rPr lang="en-US" dirty="0"/>
            <a:t>Indicate activities needed to support the objectives and accomplish the goal.  </a:t>
          </a:r>
        </a:p>
      </dgm:t>
    </dgm:pt>
    <dgm:pt modelId="{61DDD538-BC9C-48F8-ADAD-0C28B2553200}" type="parTrans" cxnId="{020923E1-9DC5-4E6F-B918-C2D0F53011E5}">
      <dgm:prSet/>
      <dgm:spPr/>
      <dgm:t>
        <a:bodyPr/>
        <a:lstStyle/>
        <a:p>
          <a:endParaRPr lang="en-US"/>
        </a:p>
      </dgm:t>
    </dgm:pt>
    <dgm:pt modelId="{A2CCC568-4EF2-4C29-AEB7-DAE07D0B5BBC}" type="sibTrans" cxnId="{020923E1-9DC5-4E6F-B918-C2D0F53011E5}">
      <dgm:prSet/>
      <dgm:spPr/>
      <dgm:t>
        <a:bodyPr/>
        <a:lstStyle/>
        <a:p>
          <a:endParaRPr lang="en-US"/>
        </a:p>
      </dgm:t>
    </dgm:pt>
    <dgm:pt modelId="{E329CCD2-D54D-472A-ADA0-A539B2725AFD}">
      <dgm:prSet/>
      <dgm:spPr/>
      <dgm:t>
        <a:bodyPr/>
        <a:lstStyle/>
        <a:p>
          <a:r>
            <a:rPr lang="en-US" dirty="0"/>
            <a:t>Develop a communications and marketing strategy.</a:t>
          </a:r>
        </a:p>
      </dgm:t>
    </dgm:pt>
    <dgm:pt modelId="{2E6E684B-BD75-498C-A5A2-2CD1CA3C5D1B}" type="parTrans" cxnId="{A85602C3-D30C-44C1-9B5B-9D8EE971E8CC}">
      <dgm:prSet/>
      <dgm:spPr/>
      <dgm:t>
        <a:bodyPr/>
        <a:lstStyle/>
        <a:p>
          <a:endParaRPr lang="en-US"/>
        </a:p>
      </dgm:t>
    </dgm:pt>
    <dgm:pt modelId="{B7D7ABF2-624C-4FDC-85C5-F8BD8227D738}" type="sibTrans" cxnId="{A85602C3-D30C-44C1-9B5B-9D8EE971E8CC}">
      <dgm:prSet/>
      <dgm:spPr/>
      <dgm:t>
        <a:bodyPr/>
        <a:lstStyle/>
        <a:p>
          <a:endParaRPr lang="en-US"/>
        </a:p>
      </dgm:t>
    </dgm:pt>
    <dgm:pt modelId="{BA095F8D-7ABD-40E2-92ED-4E1B2654BD39}">
      <dgm:prSet/>
      <dgm:spPr/>
      <dgm:t>
        <a:bodyPr/>
        <a:lstStyle/>
        <a:p>
          <a:r>
            <a:rPr lang="en-US" dirty="0"/>
            <a:t>Publish in peer-reviewed journals. </a:t>
          </a:r>
        </a:p>
      </dgm:t>
    </dgm:pt>
    <dgm:pt modelId="{4CF7E39E-6F79-4904-98CC-5A0867E68701}" type="parTrans" cxnId="{EE0E62D9-1911-43E6-8EFB-C3466CF8C047}">
      <dgm:prSet/>
      <dgm:spPr/>
      <dgm:t>
        <a:bodyPr/>
        <a:lstStyle/>
        <a:p>
          <a:endParaRPr lang="en-US"/>
        </a:p>
      </dgm:t>
    </dgm:pt>
    <dgm:pt modelId="{1FD58562-8043-485B-9978-E3CA9FEC695D}" type="sibTrans" cxnId="{EE0E62D9-1911-43E6-8EFB-C3466CF8C047}">
      <dgm:prSet/>
      <dgm:spPr/>
      <dgm:t>
        <a:bodyPr/>
        <a:lstStyle/>
        <a:p>
          <a:endParaRPr lang="en-US"/>
        </a:p>
      </dgm:t>
    </dgm:pt>
    <dgm:pt modelId="{634195CB-5F1D-418D-8231-3C96133D3F58}">
      <dgm:prSet/>
      <dgm:spPr/>
      <dgm:t>
        <a:bodyPr/>
        <a:lstStyle/>
        <a:p>
          <a:r>
            <a:rPr lang="en-US" dirty="0"/>
            <a:t>Present scholarly activities at regional and/or national meetings.</a:t>
          </a:r>
        </a:p>
      </dgm:t>
    </dgm:pt>
    <dgm:pt modelId="{83F09D78-2A73-43EE-BC9E-38CB34394EBF}" type="parTrans" cxnId="{5A4C6475-EF94-4563-BC1B-08E4301FB198}">
      <dgm:prSet/>
      <dgm:spPr/>
      <dgm:t>
        <a:bodyPr/>
        <a:lstStyle/>
        <a:p>
          <a:endParaRPr lang="en-US"/>
        </a:p>
      </dgm:t>
    </dgm:pt>
    <dgm:pt modelId="{DC81BEB9-C1BB-4634-B3F8-9064625D155F}" type="sibTrans" cxnId="{5A4C6475-EF94-4563-BC1B-08E4301FB198}">
      <dgm:prSet/>
      <dgm:spPr/>
      <dgm:t>
        <a:bodyPr/>
        <a:lstStyle/>
        <a:p>
          <a:endParaRPr lang="en-US"/>
        </a:p>
      </dgm:t>
    </dgm:pt>
    <dgm:pt modelId="{B51EF6DF-F7CF-42DD-BEC2-DF717934CA95}" type="pres">
      <dgm:prSet presAssocID="{E764DCDA-C233-47CF-A016-2DF023C70DF0}" presName="linear" presStyleCnt="0">
        <dgm:presLayoutVars>
          <dgm:animLvl val="lvl"/>
          <dgm:resizeHandles val="exact"/>
        </dgm:presLayoutVars>
      </dgm:prSet>
      <dgm:spPr/>
    </dgm:pt>
    <dgm:pt modelId="{E1CA5A30-821C-4B20-962F-56159047D198}" type="pres">
      <dgm:prSet presAssocID="{DE21922D-BFDE-4CC9-B6AD-6930B06B99FB}" presName="parentText" presStyleLbl="node1" presStyleIdx="0" presStyleCnt="4">
        <dgm:presLayoutVars>
          <dgm:chMax val="0"/>
          <dgm:bulletEnabled val="1"/>
        </dgm:presLayoutVars>
      </dgm:prSet>
      <dgm:spPr/>
    </dgm:pt>
    <dgm:pt modelId="{5F0D146A-9D2A-4E48-9B50-D953B2833191}" type="pres">
      <dgm:prSet presAssocID="{75FF3219-F3E6-438B-8409-85ACCAE86E41}" presName="spacer" presStyleCnt="0"/>
      <dgm:spPr/>
    </dgm:pt>
    <dgm:pt modelId="{619064C5-12C8-4D2A-9A68-25A1FDA61218}" type="pres">
      <dgm:prSet presAssocID="{3EC33830-F900-4DB7-A780-63444063C874}" presName="parentText" presStyleLbl="node1" presStyleIdx="1" presStyleCnt="4">
        <dgm:presLayoutVars>
          <dgm:chMax val="0"/>
          <dgm:bulletEnabled val="1"/>
        </dgm:presLayoutVars>
      </dgm:prSet>
      <dgm:spPr/>
    </dgm:pt>
    <dgm:pt modelId="{3BEDD6C9-E4E4-4F40-B72D-17894711676A}" type="pres">
      <dgm:prSet presAssocID="{82235917-4123-496E-A7DE-372937B34F1D}" presName="spacer" presStyleCnt="0"/>
      <dgm:spPr/>
    </dgm:pt>
    <dgm:pt modelId="{C423D355-6BA8-4A00-A0A9-E4832FC5C5CD}" type="pres">
      <dgm:prSet presAssocID="{65AB6C85-020C-42EE-A9BB-57AD71AB7D1F}" presName="parentText" presStyleLbl="node1" presStyleIdx="2" presStyleCnt="4">
        <dgm:presLayoutVars>
          <dgm:chMax val="0"/>
          <dgm:bulletEnabled val="1"/>
        </dgm:presLayoutVars>
      </dgm:prSet>
      <dgm:spPr/>
    </dgm:pt>
    <dgm:pt modelId="{4CB6977D-A2D2-496E-998A-09292DF090DB}" type="pres">
      <dgm:prSet presAssocID="{65AB6C85-020C-42EE-A9BB-57AD71AB7D1F}" presName="childText" presStyleLbl="revTx" presStyleIdx="0" presStyleCnt="2">
        <dgm:presLayoutVars>
          <dgm:bulletEnabled val="1"/>
        </dgm:presLayoutVars>
      </dgm:prSet>
      <dgm:spPr/>
    </dgm:pt>
    <dgm:pt modelId="{0062A20D-49B6-4770-9AE4-21E5D2A8FF63}" type="pres">
      <dgm:prSet presAssocID="{D356F202-4118-40CA-A0EA-21CD68414515}" presName="parentText" presStyleLbl="node1" presStyleIdx="3" presStyleCnt="4">
        <dgm:presLayoutVars>
          <dgm:chMax val="0"/>
          <dgm:bulletEnabled val="1"/>
        </dgm:presLayoutVars>
      </dgm:prSet>
      <dgm:spPr/>
    </dgm:pt>
    <dgm:pt modelId="{C60FDFDF-41AE-46BB-A6E0-EF142EE9FBFD}" type="pres">
      <dgm:prSet presAssocID="{D356F202-4118-40CA-A0EA-21CD68414515}" presName="childText" presStyleLbl="revTx" presStyleIdx="1" presStyleCnt="2">
        <dgm:presLayoutVars>
          <dgm:bulletEnabled val="1"/>
        </dgm:presLayoutVars>
      </dgm:prSet>
      <dgm:spPr/>
    </dgm:pt>
  </dgm:ptLst>
  <dgm:cxnLst>
    <dgm:cxn modelId="{4C7E9818-789F-4E8E-9A1E-AF57F559AD42}" srcId="{E764DCDA-C233-47CF-A016-2DF023C70DF0}" destId="{65AB6C85-020C-42EE-A9BB-57AD71AB7D1F}" srcOrd="2" destOrd="0" parTransId="{B6611973-9856-4B1E-9BFA-EA502F73FB5C}" sibTransId="{7C435871-05A5-4497-A689-A93CE171F770}"/>
    <dgm:cxn modelId="{A4BA8B1B-89AB-4CA1-AE02-C97E6183BFA3}" srcId="{E764DCDA-C233-47CF-A016-2DF023C70DF0}" destId="{3EC33830-F900-4DB7-A780-63444063C874}" srcOrd="1" destOrd="0" parTransId="{51340AEC-B7E4-42BD-B1B5-C96858270392}" sibTransId="{82235917-4123-496E-A7DE-372937B34F1D}"/>
    <dgm:cxn modelId="{9856BE28-A288-4F3A-9C4A-331316DA69CC}" type="presOf" srcId="{D356F202-4118-40CA-A0EA-21CD68414515}" destId="{0062A20D-49B6-4770-9AE4-21E5D2A8FF63}" srcOrd="0" destOrd="0" presId="urn:microsoft.com/office/officeart/2005/8/layout/vList2"/>
    <dgm:cxn modelId="{AD052C42-C886-429E-AC2D-F5155DC365EB}" type="presOf" srcId="{65AB6C85-020C-42EE-A9BB-57AD71AB7D1F}" destId="{C423D355-6BA8-4A00-A0A9-E4832FC5C5CD}" srcOrd="0" destOrd="0" presId="urn:microsoft.com/office/officeart/2005/8/layout/vList2"/>
    <dgm:cxn modelId="{505E6B42-C72E-43AD-B218-170A40D73C1F}" srcId="{E764DCDA-C233-47CF-A016-2DF023C70DF0}" destId="{DE21922D-BFDE-4CC9-B6AD-6930B06B99FB}" srcOrd="0" destOrd="0" parTransId="{88B15B81-21D9-4536-89E7-B66F2519EAD2}" sibTransId="{75FF3219-F3E6-438B-8409-85ACCAE86E41}"/>
    <dgm:cxn modelId="{C9A6046C-BA51-4A05-86AB-AEE741D2156C}" type="presOf" srcId="{BA095F8D-7ABD-40E2-92ED-4E1B2654BD39}" destId="{4CB6977D-A2D2-496E-998A-09292DF090DB}" srcOrd="0" destOrd="2" presId="urn:microsoft.com/office/officeart/2005/8/layout/vList2"/>
    <dgm:cxn modelId="{B2448B6E-F3DA-42CF-91F9-9C50A763AB40}" srcId="{65AB6C85-020C-42EE-A9BB-57AD71AB7D1F}" destId="{E7236E2F-3F44-4C73-8648-D75E052BDAF3}" srcOrd="0" destOrd="0" parTransId="{8C8623DD-6415-4F5A-AA68-38BC529B1A2A}" sibTransId="{13CE7C03-5CA0-47DC-A907-175C6FD8B7CB}"/>
    <dgm:cxn modelId="{5A4C6475-EF94-4563-BC1B-08E4301FB198}" srcId="{65AB6C85-020C-42EE-A9BB-57AD71AB7D1F}" destId="{634195CB-5F1D-418D-8231-3C96133D3F58}" srcOrd="3" destOrd="0" parTransId="{83F09D78-2A73-43EE-BC9E-38CB34394EBF}" sibTransId="{DC81BEB9-C1BB-4634-B3F8-9064625D155F}"/>
    <dgm:cxn modelId="{A4CDAE56-1F19-46AE-95AE-EB49780FB593}" type="presOf" srcId="{DE21922D-BFDE-4CC9-B6AD-6930B06B99FB}" destId="{E1CA5A30-821C-4B20-962F-56159047D198}" srcOrd="0" destOrd="0" presId="urn:microsoft.com/office/officeart/2005/8/layout/vList2"/>
    <dgm:cxn modelId="{D99A5A58-7AAE-4592-96FF-002E245A9916}" type="presOf" srcId="{E7236E2F-3F44-4C73-8648-D75E052BDAF3}" destId="{4CB6977D-A2D2-496E-998A-09292DF090DB}" srcOrd="0" destOrd="0" presId="urn:microsoft.com/office/officeart/2005/8/layout/vList2"/>
    <dgm:cxn modelId="{EEA1D9AD-1D81-4758-92FA-C9544C5FD2A7}" type="presOf" srcId="{E329CCD2-D54D-472A-ADA0-A539B2725AFD}" destId="{4CB6977D-A2D2-496E-998A-09292DF090DB}" srcOrd="0" destOrd="1" presId="urn:microsoft.com/office/officeart/2005/8/layout/vList2"/>
    <dgm:cxn modelId="{6345C5B9-51C7-4724-B559-794E1C95107D}" type="presOf" srcId="{2412CB1E-1CF0-4DCF-A542-9C3EF8C82046}" destId="{C60FDFDF-41AE-46BB-A6E0-EF142EE9FBFD}" srcOrd="0" destOrd="0" presId="urn:microsoft.com/office/officeart/2005/8/layout/vList2"/>
    <dgm:cxn modelId="{A85602C3-D30C-44C1-9B5B-9D8EE971E8CC}" srcId="{65AB6C85-020C-42EE-A9BB-57AD71AB7D1F}" destId="{E329CCD2-D54D-472A-ADA0-A539B2725AFD}" srcOrd="1" destOrd="0" parTransId="{2E6E684B-BD75-498C-A5A2-2CD1CA3C5D1B}" sibTransId="{B7D7ABF2-624C-4FDC-85C5-F8BD8227D738}"/>
    <dgm:cxn modelId="{45ABCFD1-227C-4732-B040-9F33D5699E28}" type="presOf" srcId="{3EC33830-F900-4DB7-A780-63444063C874}" destId="{619064C5-12C8-4D2A-9A68-25A1FDA61218}" srcOrd="0" destOrd="0" presId="urn:microsoft.com/office/officeart/2005/8/layout/vList2"/>
    <dgm:cxn modelId="{EE0E62D9-1911-43E6-8EFB-C3466CF8C047}" srcId="{65AB6C85-020C-42EE-A9BB-57AD71AB7D1F}" destId="{BA095F8D-7ABD-40E2-92ED-4E1B2654BD39}" srcOrd="2" destOrd="0" parTransId="{4CF7E39E-6F79-4904-98CC-5A0867E68701}" sibTransId="{1FD58562-8043-485B-9978-E3CA9FEC695D}"/>
    <dgm:cxn modelId="{020923E1-9DC5-4E6F-B918-C2D0F53011E5}" srcId="{D356F202-4118-40CA-A0EA-21CD68414515}" destId="{2412CB1E-1CF0-4DCF-A542-9C3EF8C82046}" srcOrd="0" destOrd="0" parTransId="{61DDD538-BC9C-48F8-ADAD-0C28B2553200}" sibTransId="{A2CCC568-4EF2-4C29-AEB7-DAE07D0B5BBC}"/>
    <dgm:cxn modelId="{DCB969E8-C5A8-408C-B4AB-3862D7B40F0E}" type="presOf" srcId="{634195CB-5F1D-418D-8231-3C96133D3F58}" destId="{4CB6977D-A2D2-496E-998A-09292DF090DB}" srcOrd="0" destOrd="3" presId="urn:microsoft.com/office/officeart/2005/8/layout/vList2"/>
    <dgm:cxn modelId="{448376EC-2BF6-436D-AF11-51EB9A65E324}" srcId="{E764DCDA-C233-47CF-A016-2DF023C70DF0}" destId="{D356F202-4118-40CA-A0EA-21CD68414515}" srcOrd="3" destOrd="0" parTransId="{6A28BF8F-38A1-4BD9-92F1-72A3AE35FB2B}" sibTransId="{5C0ECE51-EB1E-4CE4-9F62-B32780D8A60F}"/>
    <dgm:cxn modelId="{9F48ACF9-5719-458B-9CB1-161595E0703F}" type="presOf" srcId="{E764DCDA-C233-47CF-A016-2DF023C70DF0}" destId="{B51EF6DF-F7CF-42DD-BEC2-DF717934CA95}" srcOrd="0" destOrd="0" presId="urn:microsoft.com/office/officeart/2005/8/layout/vList2"/>
    <dgm:cxn modelId="{9EDA3590-DCDB-4B97-8D25-E83BACD18608}" type="presParOf" srcId="{B51EF6DF-F7CF-42DD-BEC2-DF717934CA95}" destId="{E1CA5A30-821C-4B20-962F-56159047D198}" srcOrd="0" destOrd="0" presId="urn:microsoft.com/office/officeart/2005/8/layout/vList2"/>
    <dgm:cxn modelId="{54B5FD8C-0675-473C-A488-DFC8C5F9B12A}" type="presParOf" srcId="{B51EF6DF-F7CF-42DD-BEC2-DF717934CA95}" destId="{5F0D146A-9D2A-4E48-9B50-D953B2833191}" srcOrd="1" destOrd="0" presId="urn:microsoft.com/office/officeart/2005/8/layout/vList2"/>
    <dgm:cxn modelId="{C11035E9-D0A5-43B4-B191-8040C3F1597D}" type="presParOf" srcId="{B51EF6DF-F7CF-42DD-BEC2-DF717934CA95}" destId="{619064C5-12C8-4D2A-9A68-25A1FDA61218}" srcOrd="2" destOrd="0" presId="urn:microsoft.com/office/officeart/2005/8/layout/vList2"/>
    <dgm:cxn modelId="{5658929C-8327-403A-A1C5-860DF3C5AF30}" type="presParOf" srcId="{B51EF6DF-F7CF-42DD-BEC2-DF717934CA95}" destId="{3BEDD6C9-E4E4-4F40-B72D-17894711676A}" srcOrd="3" destOrd="0" presId="urn:microsoft.com/office/officeart/2005/8/layout/vList2"/>
    <dgm:cxn modelId="{E996BBB5-F7E6-4793-8907-6566E1FDBA5E}" type="presParOf" srcId="{B51EF6DF-F7CF-42DD-BEC2-DF717934CA95}" destId="{C423D355-6BA8-4A00-A0A9-E4832FC5C5CD}" srcOrd="4" destOrd="0" presId="urn:microsoft.com/office/officeart/2005/8/layout/vList2"/>
    <dgm:cxn modelId="{A4B51161-BD43-419A-A935-C67F336C5561}" type="presParOf" srcId="{B51EF6DF-F7CF-42DD-BEC2-DF717934CA95}" destId="{4CB6977D-A2D2-496E-998A-09292DF090DB}" srcOrd="5" destOrd="0" presId="urn:microsoft.com/office/officeart/2005/8/layout/vList2"/>
    <dgm:cxn modelId="{7E0CCF5C-9558-4BA1-BAE7-92AE18B8A57D}" type="presParOf" srcId="{B51EF6DF-F7CF-42DD-BEC2-DF717934CA95}" destId="{0062A20D-49B6-4770-9AE4-21E5D2A8FF63}" srcOrd="6" destOrd="0" presId="urn:microsoft.com/office/officeart/2005/8/layout/vList2"/>
    <dgm:cxn modelId="{61FA6F33-8C39-454B-987A-9F0F86EC69BC}" type="presParOf" srcId="{B51EF6DF-F7CF-42DD-BEC2-DF717934CA95}" destId="{C60FDFDF-41AE-46BB-A6E0-EF142EE9FBFD}"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764DCDA-C233-47CF-A016-2DF023C70DF0}"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E21922D-BFDE-4CC9-B6AD-6930B06B99FB}">
      <dgm:prSet/>
      <dgm:spPr>
        <a:solidFill>
          <a:schemeClr val="accent5">
            <a:lumMod val="60000"/>
            <a:lumOff val="40000"/>
          </a:schemeClr>
        </a:solidFill>
      </dgm:spPr>
      <dgm:t>
        <a:bodyPr/>
        <a:lstStyle/>
        <a:p>
          <a:r>
            <a:rPr lang="en-US" b="1"/>
            <a:t>Member Engagement within AAAEM  </a:t>
          </a:r>
          <a:endParaRPr lang="en-US"/>
        </a:p>
      </dgm:t>
    </dgm:pt>
    <dgm:pt modelId="{88B15B81-21D9-4536-89E7-B66F2519EAD2}" type="parTrans" cxnId="{505E6B42-C72E-43AD-B218-170A40D73C1F}">
      <dgm:prSet/>
      <dgm:spPr/>
      <dgm:t>
        <a:bodyPr/>
        <a:lstStyle/>
        <a:p>
          <a:endParaRPr lang="en-US"/>
        </a:p>
      </dgm:t>
    </dgm:pt>
    <dgm:pt modelId="{75FF3219-F3E6-438B-8409-85ACCAE86E41}" type="sibTrans" cxnId="{505E6B42-C72E-43AD-B218-170A40D73C1F}">
      <dgm:prSet/>
      <dgm:spPr/>
      <dgm:t>
        <a:bodyPr/>
        <a:lstStyle/>
        <a:p>
          <a:endParaRPr lang="en-US"/>
        </a:p>
      </dgm:t>
    </dgm:pt>
    <dgm:pt modelId="{3EC33830-F900-4DB7-A780-63444063C874}">
      <dgm:prSet/>
      <dgm:spPr/>
      <dgm:t>
        <a:bodyPr/>
        <a:lstStyle/>
        <a:p>
          <a:r>
            <a:rPr lang="en-US" u="sng"/>
            <a:t>Goal</a:t>
          </a:r>
          <a:r>
            <a:rPr lang="en-US"/>
            <a:t>:  Increase member engagement </a:t>
          </a:r>
        </a:p>
      </dgm:t>
    </dgm:pt>
    <dgm:pt modelId="{51340AEC-B7E4-42BD-B1B5-C96858270392}" type="parTrans" cxnId="{A4BA8B1B-89AB-4CA1-AE02-C97E6183BFA3}">
      <dgm:prSet/>
      <dgm:spPr/>
      <dgm:t>
        <a:bodyPr/>
        <a:lstStyle/>
        <a:p>
          <a:endParaRPr lang="en-US"/>
        </a:p>
      </dgm:t>
    </dgm:pt>
    <dgm:pt modelId="{82235917-4123-496E-A7DE-372937B34F1D}" type="sibTrans" cxnId="{A4BA8B1B-89AB-4CA1-AE02-C97E6183BFA3}">
      <dgm:prSet/>
      <dgm:spPr/>
      <dgm:t>
        <a:bodyPr/>
        <a:lstStyle/>
        <a:p>
          <a:endParaRPr lang="en-US"/>
        </a:p>
      </dgm:t>
    </dgm:pt>
    <dgm:pt modelId="{65AB6C85-020C-42EE-A9BB-57AD71AB7D1F}">
      <dgm:prSet/>
      <dgm:spPr/>
      <dgm:t>
        <a:bodyPr/>
        <a:lstStyle/>
        <a:p>
          <a:r>
            <a:rPr lang="en-US" u="sng"/>
            <a:t>Objectives</a:t>
          </a:r>
          <a:r>
            <a:rPr lang="en-US"/>
            <a:t>:  </a:t>
          </a:r>
        </a:p>
      </dgm:t>
    </dgm:pt>
    <dgm:pt modelId="{B6611973-9856-4B1E-9BFA-EA502F73FB5C}" type="parTrans" cxnId="{4C7E9818-789F-4E8E-9A1E-AF57F559AD42}">
      <dgm:prSet/>
      <dgm:spPr/>
      <dgm:t>
        <a:bodyPr/>
        <a:lstStyle/>
        <a:p>
          <a:endParaRPr lang="en-US"/>
        </a:p>
      </dgm:t>
    </dgm:pt>
    <dgm:pt modelId="{7C435871-05A5-4497-A689-A93CE171F770}" type="sibTrans" cxnId="{4C7E9818-789F-4E8E-9A1E-AF57F559AD42}">
      <dgm:prSet/>
      <dgm:spPr/>
      <dgm:t>
        <a:bodyPr/>
        <a:lstStyle/>
        <a:p>
          <a:endParaRPr lang="en-US"/>
        </a:p>
      </dgm:t>
    </dgm:pt>
    <dgm:pt modelId="{E7236E2F-3F44-4C73-8648-D75E052BDAF3}">
      <dgm:prSet/>
      <dgm:spPr/>
      <dgm:t>
        <a:bodyPr/>
        <a:lstStyle/>
        <a:p>
          <a:r>
            <a:rPr lang="en-US"/>
            <a:t>Update new member on-boarding process.</a:t>
          </a:r>
        </a:p>
      </dgm:t>
    </dgm:pt>
    <dgm:pt modelId="{8C8623DD-6415-4F5A-AA68-38BC529B1A2A}" type="parTrans" cxnId="{B2448B6E-F3DA-42CF-91F9-9C50A763AB40}">
      <dgm:prSet/>
      <dgm:spPr/>
      <dgm:t>
        <a:bodyPr/>
        <a:lstStyle/>
        <a:p>
          <a:endParaRPr lang="en-US"/>
        </a:p>
      </dgm:t>
    </dgm:pt>
    <dgm:pt modelId="{13CE7C03-5CA0-47DC-A907-175C6FD8B7CB}" type="sibTrans" cxnId="{B2448B6E-F3DA-42CF-91F9-9C50A763AB40}">
      <dgm:prSet/>
      <dgm:spPr/>
      <dgm:t>
        <a:bodyPr/>
        <a:lstStyle/>
        <a:p>
          <a:endParaRPr lang="en-US"/>
        </a:p>
      </dgm:t>
    </dgm:pt>
    <dgm:pt modelId="{675076C3-3E64-4F13-95D2-28D1AD2AFD0D}">
      <dgm:prSet/>
      <dgm:spPr/>
      <dgm:t>
        <a:bodyPr/>
        <a:lstStyle/>
        <a:p>
          <a:r>
            <a:rPr lang="en-US"/>
            <a:t>Actively solicit participation in AAAEM committees/activities.</a:t>
          </a:r>
        </a:p>
      </dgm:t>
    </dgm:pt>
    <dgm:pt modelId="{9EDAC297-EF12-491D-9283-8995A4038658}" type="parTrans" cxnId="{25C398BA-DA49-4581-B419-D918B303F3FC}">
      <dgm:prSet/>
      <dgm:spPr/>
      <dgm:t>
        <a:bodyPr/>
        <a:lstStyle/>
        <a:p>
          <a:endParaRPr lang="en-US"/>
        </a:p>
      </dgm:t>
    </dgm:pt>
    <dgm:pt modelId="{C2735F20-730E-4DD2-85BE-5F551C6590F7}" type="sibTrans" cxnId="{25C398BA-DA49-4581-B419-D918B303F3FC}">
      <dgm:prSet/>
      <dgm:spPr/>
      <dgm:t>
        <a:bodyPr/>
        <a:lstStyle/>
        <a:p>
          <a:endParaRPr lang="en-US"/>
        </a:p>
      </dgm:t>
    </dgm:pt>
    <dgm:pt modelId="{CA75F6F2-425C-47C8-B3E5-4E2AD5ACBF27}">
      <dgm:prSet/>
      <dgm:spPr/>
      <dgm:t>
        <a:bodyPr/>
        <a:lstStyle/>
        <a:p>
          <a:r>
            <a:rPr lang="en-US"/>
            <a:t>Produce opportunities for member participation.</a:t>
          </a:r>
        </a:p>
      </dgm:t>
    </dgm:pt>
    <dgm:pt modelId="{F1F2BB00-0294-4453-B0B0-EE0D518B1BF4}" type="parTrans" cxnId="{1CE01AD7-5D93-49B0-9734-26BE3732D3D5}">
      <dgm:prSet/>
      <dgm:spPr/>
      <dgm:t>
        <a:bodyPr/>
        <a:lstStyle/>
        <a:p>
          <a:endParaRPr lang="en-US"/>
        </a:p>
      </dgm:t>
    </dgm:pt>
    <dgm:pt modelId="{1D44F61F-3A16-49E7-8074-DD76118AFF9C}" type="sibTrans" cxnId="{1CE01AD7-5D93-49B0-9734-26BE3732D3D5}">
      <dgm:prSet/>
      <dgm:spPr/>
      <dgm:t>
        <a:bodyPr/>
        <a:lstStyle/>
        <a:p>
          <a:endParaRPr lang="en-US"/>
        </a:p>
      </dgm:t>
    </dgm:pt>
    <dgm:pt modelId="{32D014CB-45F2-48D0-90EA-466BD7DC9F1E}">
      <dgm:prSet/>
      <dgm:spPr/>
      <dgm:t>
        <a:bodyPr/>
        <a:lstStyle/>
        <a:p>
          <a:r>
            <a:rPr lang="en-US" dirty="0">
              <a:highlight>
                <a:srgbClr val="FFFF00"/>
              </a:highlight>
            </a:rPr>
            <a:t>Grow and enhance the Member Insider Program. </a:t>
          </a:r>
        </a:p>
      </dgm:t>
    </dgm:pt>
    <dgm:pt modelId="{19497C83-293D-48F1-B327-E46AAAB76923}" type="parTrans" cxnId="{06618ABF-02A0-4267-99BE-4828E7A209D7}">
      <dgm:prSet/>
      <dgm:spPr/>
      <dgm:t>
        <a:bodyPr/>
        <a:lstStyle/>
        <a:p>
          <a:endParaRPr lang="en-US"/>
        </a:p>
      </dgm:t>
    </dgm:pt>
    <dgm:pt modelId="{E7DEA6E0-D784-4782-B528-32D3BC4BDC9C}" type="sibTrans" cxnId="{06618ABF-02A0-4267-99BE-4828E7A209D7}">
      <dgm:prSet/>
      <dgm:spPr/>
      <dgm:t>
        <a:bodyPr/>
        <a:lstStyle/>
        <a:p>
          <a:endParaRPr lang="en-US"/>
        </a:p>
      </dgm:t>
    </dgm:pt>
    <dgm:pt modelId="{5997339D-445A-4DC2-A104-A819DC865ABC}">
      <dgm:prSet/>
      <dgm:spPr/>
      <dgm:t>
        <a:bodyPr/>
        <a:lstStyle/>
        <a:p>
          <a:r>
            <a:rPr lang="en-US" dirty="0"/>
            <a:t>Develop framework for interest groups.</a:t>
          </a:r>
        </a:p>
      </dgm:t>
    </dgm:pt>
    <dgm:pt modelId="{B6DD2BF5-B4D6-4FF8-8482-B7E27DA32E94}" type="parTrans" cxnId="{B9E54B7E-BD72-4F6F-8C21-B69864C1C40E}">
      <dgm:prSet/>
      <dgm:spPr/>
      <dgm:t>
        <a:bodyPr/>
        <a:lstStyle/>
        <a:p>
          <a:endParaRPr lang="en-US"/>
        </a:p>
      </dgm:t>
    </dgm:pt>
    <dgm:pt modelId="{B3ECD529-A094-4E31-8882-4BB765EACA34}" type="sibTrans" cxnId="{B9E54B7E-BD72-4F6F-8C21-B69864C1C40E}">
      <dgm:prSet/>
      <dgm:spPr/>
      <dgm:t>
        <a:bodyPr/>
        <a:lstStyle/>
        <a:p>
          <a:endParaRPr lang="en-US"/>
        </a:p>
      </dgm:t>
    </dgm:pt>
    <dgm:pt modelId="{A222E766-DF64-4E13-B242-B44A05285940}">
      <dgm:prSet/>
      <dgm:spPr/>
      <dgm:t>
        <a:bodyPr/>
        <a:lstStyle/>
        <a:p>
          <a:r>
            <a:rPr lang="en-US" dirty="0"/>
            <a:t>Promote membership successes to innovate and inspire future activities.</a:t>
          </a:r>
        </a:p>
      </dgm:t>
    </dgm:pt>
    <dgm:pt modelId="{9D13F1B3-14BC-4714-B932-8BDE56219589}" type="parTrans" cxnId="{0E002F98-5932-4E73-9DC6-F2B0B5548455}">
      <dgm:prSet/>
      <dgm:spPr/>
      <dgm:t>
        <a:bodyPr/>
        <a:lstStyle/>
        <a:p>
          <a:endParaRPr lang="en-US"/>
        </a:p>
      </dgm:t>
    </dgm:pt>
    <dgm:pt modelId="{C992F412-A1FE-4494-B030-25AFF217B793}" type="sibTrans" cxnId="{0E002F98-5932-4E73-9DC6-F2B0B5548455}">
      <dgm:prSet/>
      <dgm:spPr/>
      <dgm:t>
        <a:bodyPr/>
        <a:lstStyle/>
        <a:p>
          <a:endParaRPr lang="en-US"/>
        </a:p>
      </dgm:t>
    </dgm:pt>
    <dgm:pt modelId="{D356F202-4118-40CA-A0EA-21CD68414515}">
      <dgm:prSet/>
      <dgm:spPr/>
      <dgm:t>
        <a:bodyPr/>
        <a:lstStyle/>
        <a:p>
          <a:r>
            <a:rPr lang="en-US" u="sng"/>
            <a:t>Tactics:</a:t>
          </a:r>
          <a:endParaRPr lang="en-US"/>
        </a:p>
      </dgm:t>
    </dgm:pt>
    <dgm:pt modelId="{6A28BF8F-38A1-4BD9-92F1-72A3AE35FB2B}" type="parTrans" cxnId="{448376EC-2BF6-436D-AF11-51EB9A65E324}">
      <dgm:prSet/>
      <dgm:spPr/>
      <dgm:t>
        <a:bodyPr/>
        <a:lstStyle/>
        <a:p>
          <a:endParaRPr lang="en-US"/>
        </a:p>
      </dgm:t>
    </dgm:pt>
    <dgm:pt modelId="{5C0ECE51-EB1E-4CE4-9F62-B32780D8A60F}" type="sibTrans" cxnId="{448376EC-2BF6-436D-AF11-51EB9A65E324}">
      <dgm:prSet/>
      <dgm:spPr/>
      <dgm:t>
        <a:bodyPr/>
        <a:lstStyle/>
        <a:p>
          <a:endParaRPr lang="en-US"/>
        </a:p>
      </dgm:t>
    </dgm:pt>
    <dgm:pt modelId="{2412CB1E-1CF0-4DCF-A542-9C3EF8C82046}">
      <dgm:prSet/>
      <dgm:spPr/>
      <dgm:t>
        <a:bodyPr/>
        <a:lstStyle/>
        <a:p>
          <a:r>
            <a:rPr lang="en-US"/>
            <a:t>Produce quarterly newsletter.</a:t>
          </a:r>
        </a:p>
      </dgm:t>
    </dgm:pt>
    <dgm:pt modelId="{61DDD538-BC9C-48F8-ADAD-0C28B2553200}" type="parTrans" cxnId="{020923E1-9DC5-4E6F-B918-C2D0F53011E5}">
      <dgm:prSet/>
      <dgm:spPr/>
      <dgm:t>
        <a:bodyPr/>
        <a:lstStyle/>
        <a:p>
          <a:endParaRPr lang="en-US"/>
        </a:p>
      </dgm:t>
    </dgm:pt>
    <dgm:pt modelId="{A2CCC568-4EF2-4C29-AEB7-DAE07D0B5BBC}" type="sibTrans" cxnId="{020923E1-9DC5-4E6F-B918-C2D0F53011E5}">
      <dgm:prSet/>
      <dgm:spPr/>
      <dgm:t>
        <a:bodyPr/>
        <a:lstStyle/>
        <a:p>
          <a:endParaRPr lang="en-US"/>
        </a:p>
      </dgm:t>
    </dgm:pt>
    <dgm:pt modelId="{319E81F0-3724-4F8C-95B3-911AE87F7CD0}">
      <dgm:prSet/>
      <dgm:spPr/>
      <dgm:t>
        <a:bodyPr/>
        <a:lstStyle/>
        <a:p>
          <a:r>
            <a:rPr lang="en-US"/>
            <a:t>Identify leadership for, and deploy interest groups when framework is complete.</a:t>
          </a:r>
        </a:p>
      </dgm:t>
    </dgm:pt>
    <dgm:pt modelId="{06D1BDA8-122B-4414-A92A-536679BE17B4}" type="parTrans" cxnId="{69D7EF44-1B7D-4741-8ACD-FAAB8D623B10}">
      <dgm:prSet/>
      <dgm:spPr/>
      <dgm:t>
        <a:bodyPr/>
        <a:lstStyle/>
        <a:p>
          <a:endParaRPr lang="en-US"/>
        </a:p>
      </dgm:t>
    </dgm:pt>
    <dgm:pt modelId="{A5AAF679-E231-4846-9303-24265654A225}" type="sibTrans" cxnId="{69D7EF44-1B7D-4741-8ACD-FAAB8D623B10}">
      <dgm:prSet/>
      <dgm:spPr/>
      <dgm:t>
        <a:bodyPr/>
        <a:lstStyle/>
        <a:p>
          <a:endParaRPr lang="en-US"/>
        </a:p>
      </dgm:t>
    </dgm:pt>
    <dgm:pt modelId="{B51EF6DF-F7CF-42DD-BEC2-DF717934CA95}" type="pres">
      <dgm:prSet presAssocID="{E764DCDA-C233-47CF-A016-2DF023C70DF0}" presName="linear" presStyleCnt="0">
        <dgm:presLayoutVars>
          <dgm:animLvl val="lvl"/>
          <dgm:resizeHandles val="exact"/>
        </dgm:presLayoutVars>
      </dgm:prSet>
      <dgm:spPr/>
    </dgm:pt>
    <dgm:pt modelId="{E1CA5A30-821C-4B20-962F-56159047D198}" type="pres">
      <dgm:prSet presAssocID="{DE21922D-BFDE-4CC9-B6AD-6930B06B99FB}" presName="parentText" presStyleLbl="node1" presStyleIdx="0" presStyleCnt="4" custLinFactNeighborX="-1553" custLinFactNeighborY="26004">
        <dgm:presLayoutVars>
          <dgm:chMax val="0"/>
          <dgm:bulletEnabled val="1"/>
        </dgm:presLayoutVars>
      </dgm:prSet>
      <dgm:spPr/>
    </dgm:pt>
    <dgm:pt modelId="{5F0D146A-9D2A-4E48-9B50-D953B2833191}" type="pres">
      <dgm:prSet presAssocID="{75FF3219-F3E6-438B-8409-85ACCAE86E41}" presName="spacer" presStyleCnt="0"/>
      <dgm:spPr/>
    </dgm:pt>
    <dgm:pt modelId="{619064C5-12C8-4D2A-9A68-25A1FDA61218}" type="pres">
      <dgm:prSet presAssocID="{3EC33830-F900-4DB7-A780-63444063C874}" presName="parentText" presStyleLbl="node1" presStyleIdx="1" presStyleCnt="4">
        <dgm:presLayoutVars>
          <dgm:chMax val="0"/>
          <dgm:bulletEnabled val="1"/>
        </dgm:presLayoutVars>
      </dgm:prSet>
      <dgm:spPr/>
    </dgm:pt>
    <dgm:pt modelId="{3BEDD6C9-E4E4-4F40-B72D-17894711676A}" type="pres">
      <dgm:prSet presAssocID="{82235917-4123-496E-A7DE-372937B34F1D}" presName="spacer" presStyleCnt="0"/>
      <dgm:spPr/>
    </dgm:pt>
    <dgm:pt modelId="{C423D355-6BA8-4A00-A0A9-E4832FC5C5CD}" type="pres">
      <dgm:prSet presAssocID="{65AB6C85-020C-42EE-A9BB-57AD71AB7D1F}" presName="parentText" presStyleLbl="node1" presStyleIdx="2" presStyleCnt="4">
        <dgm:presLayoutVars>
          <dgm:chMax val="0"/>
          <dgm:bulletEnabled val="1"/>
        </dgm:presLayoutVars>
      </dgm:prSet>
      <dgm:spPr/>
    </dgm:pt>
    <dgm:pt modelId="{4CB6977D-A2D2-496E-998A-09292DF090DB}" type="pres">
      <dgm:prSet presAssocID="{65AB6C85-020C-42EE-A9BB-57AD71AB7D1F}" presName="childText" presStyleLbl="revTx" presStyleIdx="0" presStyleCnt="2">
        <dgm:presLayoutVars>
          <dgm:bulletEnabled val="1"/>
        </dgm:presLayoutVars>
      </dgm:prSet>
      <dgm:spPr/>
    </dgm:pt>
    <dgm:pt modelId="{0062A20D-49B6-4770-9AE4-21E5D2A8FF63}" type="pres">
      <dgm:prSet presAssocID="{D356F202-4118-40CA-A0EA-21CD68414515}" presName="parentText" presStyleLbl="node1" presStyleIdx="3" presStyleCnt="4">
        <dgm:presLayoutVars>
          <dgm:chMax val="0"/>
          <dgm:bulletEnabled val="1"/>
        </dgm:presLayoutVars>
      </dgm:prSet>
      <dgm:spPr/>
    </dgm:pt>
    <dgm:pt modelId="{C60FDFDF-41AE-46BB-A6E0-EF142EE9FBFD}" type="pres">
      <dgm:prSet presAssocID="{D356F202-4118-40CA-A0EA-21CD68414515}" presName="childText" presStyleLbl="revTx" presStyleIdx="1" presStyleCnt="2">
        <dgm:presLayoutVars>
          <dgm:bulletEnabled val="1"/>
        </dgm:presLayoutVars>
      </dgm:prSet>
      <dgm:spPr/>
    </dgm:pt>
  </dgm:ptLst>
  <dgm:cxnLst>
    <dgm:cxn modelId="{4C7E9818-789F-4E8E-9A1E-AF57F559AD42}" srcId="{E764DCDA-C233-47CF-A016-2DF023C70DF0}" destId="{65AB6C85-020C-42EE-A9BB-57AD71AB7D1F}" srcOrd="2" destOrd="0" parTransId="{B6611973-9856-4B1E-9BFA-EA502F73FB5C}" sibTransId="{7C435871-05A5-4497-A689-A93CE171F770}"/>
    <dgm:cxn modelId="{A4BA8B1B-89AB-4CA1-AE02-C97E6183BFA3}" srcId="{E764DCDA-C233-47CF-A016-2DF023C70DF0}" destId="{3EC33830-F900-4DB7-A780-63444063C874}" srcOrd="1" destOrd="0" parTransId="{51340AEC-B7E4-42BD-B1B5-C96858270392}" sibTransId="{82235917-4123-496E-A7DE-372937B34F1D}"/>
    <dgm:cxn modelId="{9856BE28-A288-4F3A-9C4A-331316DA69CC}" type="presOf" srcId="{D356F202-4118-40CA-A0EA-21CD68414515}" destId="{0062A20D-49B6-4770-9AE4-21E5D2A8FF63}" srcOrd="0" destOrd="0" presId="urn:microsoft.com/office/officeart/2005/8/layout/vList2"/>
    <dgm:cxn modelId="{3706773A-2592-4139-9433-9FBE81E2D44F}" type="presOf" srcId="{CA75F6F2-425C-47C8-B3E5-4E2AD5ACBF27}" destId="{4CB6977D-A2D2-496E-998A-09292DF090DB}" srcOrd="0" destOrd="2" presId="urn:microsoft.com/office/officeart/2005/8/layout/vList2"/>
    <dgm:cxn modelId="{AD052C42-C886-429E-AC2D-F5155DC365EB}" type="presOf" srcId="{65AB6C85-020C-42EE-A9BB-57AD71AB7D1F}" destId="{C423D355-6BA8-4A00-A0A9-E4832FC5C5CD}" srcOrd="0" destOrd="0" presId="urn:microsoft.com/office/officeart/2005/8/layout/vList2"/>
    <dgm:cxn modelId="{505E6B42-C72E-43AD-B218-170A40D73C1F}" srcId="{E764DCDA-C233-47CF-A016-2DF023C70DF0}" destId="{DE21922D-BFDE-4CC9-B6AD-6930B06B99FB}" srcOrd="0" destOrd="0" parTransId="{88B15B81-21D9-4536-89E7-B66F2519EAD2}" sibTransId="{75FF3219-F3E6-438B-8409-85ACCAE86E41}"/>
    <dgm:cxn modelId="{69D7EF44-1B7D-4741-8ACD-FAAB8D623B10}" srcId="{D356F202-4118-40CA-A0EA-21CD68414515}" destId="{319E81F0-3724-4F8C-95B3-911AE87F7CD0}" srcOrd="1" destOrd="0" parTransId="{06D1BDA8-122B-4414-A92A-536679BE17B4}" sibTransId="{A5AAF679-E231-4846-9303-24265654A225}"/>
    <dgm:cxn modelId="{B2448B6E-F3DA-42CF-91F9-9C50A763AB40}" srcId="{65AB6C85-020C-42EE-A9BB-57AD71AB7D1F}" destId="{E7236E2F-3F44-4C73-8648-D75E052BDAF3}" srcOrd="0" destOrd="0" parTransId="{8C8623DD-6415-4F5A-AA68-38BC529B1A2A}" sibTransId="{13CE7C03-5CA0-47DC-A907-175C6FD8B7CB}"/>
    <dgm:cxn modelId="{78708856-6898-436F-945F-A049DB2DA480}" type="presOf" srcId="{5997339D-445A-4DC2-A104-A819DC865ABC}" destId="{4CB6977D-A2D2-496E-998A-09292DF090DB}" srcOrd="0" destOrd="4" presId="urn:microsoft.com/office/officeart/2005/8/layout/vList2"/>
    <dgm:cxn modelId="{A4CDAE56-1F19-46AE-95AE-EB49780FB593}" type="presOf" srcId="{DE21922D-BFDE-4CC9-B6AD-6930B06B99FB}" destId="{E1CA5A30-821C-4B20-962F-56159047D198}" srcOrd="0" destOrd="0" presId="urn:microsoft.com/office/officeart/2005/8/layout/vList2"/>
    <dgm:cxn modelId="{D99A5A58-7AAE-4592-96FF-002E245A9916}" type="presOf" srcId="{E7236E2F-3F44-4C73-8648-D75E052BDAF3}" destId="{4CB6977D-A2D2-496E-998A-09292DF090DB}" srcOrd="0" destOrd="0" presId="urn:microsoft.com/office/officeart/2005/8/layout/vList2"/>
    <dgm:cxn modelId="{A28FBB7A-137A-418C-8B30-785BA4A392AD}" type="presOf" srcId="{675076C3-3E64-4F13-95D2-28D1AD2AFD0D}" destId="{4CB6977D-A2D2-496E-998A-09292DF090DB}" srcOrd="0" destOrd="1" presId="urn:microsoft.com/office/officeart/2005/8/layout/vList2"/>
    <dgm:cxn modelId="{B9E54B7E-BD72-4F6F-8C21-B69864C1C40E}" srcId="{65AB6C85-020C-42EE-A9BB-57AD71AB7D1F}" destId="{5997339D-445A-4DC2-A104-A819DC865ABC}" srcOrd="4" destOrd="0" parTransId="{B6DD2BF5-B4D6-4FF8-8482-B7E27DA32E94}" sibTransId="{B3ECD529-A094-4E31-8882-4BB765EACA34}"/>
    <dgm:cxn modelId="{F6529C8A-0BBE-4017-8000-E59A830477CC}" type="presOf" srcId="{A222E766-DF64-4E13-B242-B44A05285940}" destId="{4CB6977D-A2D2-496E-998A-09292DF090DB}" srcOrd="0" destOrd="5" presId="urn:microsoft.com/office/officeart/2005/8/layout/vList2"/>
    <dgm:cxn modelId="{0E002F98-5932-4E73-9DC6-F2B0B5548455}" srcId="{65AB6C85-020C-42EE-A9BB-57AD71AB7D1F}" destId="{A222E766-DF64-4E13-B242-B44A05285940}" srcOrd="5" destOrd="0" parTransId="{9D13F1B3-14BC-4714-B932-8BDE56219589}" sibTransId="{C992F412-A1FE-4494-B030-25AFF217B793}"/>
    <dgm:cxn modelId="{6345C5B9-51C7-4724-B559-794E1C95107D}" type="presOf" srcId="{2412CB1E-1CF0-4DCF-A542-9C3EF8C82046}" destId="{C60FDFDF-41AE-46BB-A6E0-EF142EE9FBFD}" srcOrd="0" destOrd="0" presId="urn:microsoft.com/office/officeart/2005/8/layout/vList2"/>
    <dgm:cxn modelId="{25C398BA-DA49-4581-B419-D918B303F3FC}" srcId="{65AB6C85-020C-42EE-A9BB-57AD71AB7D1F}" destId="{675076C3-3E64-4F13-95D2-28D1AD2AFD0D}" srcOrd="1" destOrd="0" parTransId="{9EDAC297-EF12-491D-9283-8995A4038658}" sibTransId="{C2735F20-730E-4DD2-85BE-5F551C6590F7}"/>
    <dgm:cxn modelId="{06618ABF-02A0-4267-99BE-4828E7A209D7}" srcId="{65AB6C85-020C-42EE-A9BB-57AD71AB7D1F}" destId="{32D014CB-45F2-48D0-90EA-466BD7DC9F1E}" srcOrd="3" destOrd="0" parTransId="{19497C83-293D-48F1-B327-E46AAAB76923}" sibTransId="{E7DEA6E0-D784-4782-B528-32D3BC4BDC9C}"/>
    <dgm:cxn modelId="{45ABCFD1-227C-4732-B040-9F33D5699E28}" type="presOf" srcId="{3EC33830-F900-4DB7-A780-63444063C874}" destId="{619064C5-12C8-4D2A-9A68-25A1FDA61218}" srcOrd="0" destOrd="0" presId="urn:microsoft.com/office/officeart/2005/8/layout/vList2"/>
    <dgm:cxn modelId="{1CE01AD7-5D93-49B0-9734-26BE3732D3D5}" srcId="{65AB6C85-020C-42EE-A9BB-57AD71AB7D1F}" destId="{CA75F6F2-425C-47C8-B3E5-4E2AD5ACBF27}" srcOrd="2" destOrd="0" parTransId="{F1F2BB00-0294-4453-B0B0-EE0D518B1BF4}" sibTransId="{1D44F61F-3A16-49E7-8074-DD76118AFF9C}"/>
    <dgm:cxn modelId="{A717A2DB-7B24-4C4C-8E4A-29F069B176DA}" type="presOf" srcId="{32D014CB-45F2-48D0-90EA-466BD7DC9F1E}" destId="{4CB6977D-A2D2-496E-998A-09292DF090DB}" srcOrd="0" destOrd="3" presId="urn:microsoft.com/office/officeart/2005/8/layout/vList2"/>
    <dgm:cxn modelId="{020923E1-9DC5-4E6F-B918-C2D0F53011E5}" srcId="{D356F202-4118-40CA-A0EA-21CD68414515}" destId="{2412CB1E-1CF0-4DCF-A542-9C3EF8C82046}" srcOrd="0" destOrd="0" parTransId="{61DDD538-BC9C-48F8-ADAD-0C28B2553200}" sibTransId="{A2CCC568-4EF2-4C29-AEB7-DAE07D0B5BBC}"/>
    <dgm:cxn modelId="{448376EC-2BF6-436D-AF11-51EB9A65E324}" srcId="{E764DCDA-C233-47CF-A016-2DF023C70DF0}" destId="{D356F202-4118-40CA-A0EA-21CD68414515}" srcOrd="3" destOrd="0" parTransId="{6A28BF8F-38A1-4BD9-92F1-72A3AE35FB2B}" sibTransId="{5C0ECE51-EB1E-4CE4-9F62-B32780D8A60F}"/>
    <dgm:cxn modelId="{657AD7F4-B614-42EA-A00F-9B6AB90537F4}" type="presOf" srcId="{319E81F0-3724-4F8C-95B3-911AE87F7CD0}" destId="{C60FDFDF-41AE-46BB-A6E0-EF142EE9FBFD}" srcOrd="0" destOrd="1" presId="urn:microsoft.com/office/officeart/2005/8/layout/vList2"/>
    <dgm:cxn modelId="{9F48ACF9-5719-458B-9CB1-161595E0703F}" type="presOf" srcId="{E764DCDA-C233-47CF-A016-2DF023C70DF0}" destId="{B51EF6DF-F7CF-42DD-BEC2-DF717934CA95}" srcOrd="0" destOrd="0" presId="urn:microsoft.com/office/officeart/2005/8/layout/vList2"/>
    <dgm:cxn modelId="{9EDA3590-DCDB-4B97-8D25-E83BACD18608}" type="presParOf" srcId="{B51EF6DF-F7CF-42DD-BEC2-DF717934CA95}" destId="{E1CA5A30-821C-4B20-962F-56159047D198}" srcOrd="0" destOrd="0" presId="urn:microsoft.com/office/officeart/2005/8/layout/vList2"/>
    <dgm:cxn modelId="{54B5FD8C-0675-473C-A488-DFC8C5F9B12A}" type="presParOf" srcId="{B51EF6DF-F7CF-42DD-BEC2-DF717934CA95}" destId="{5F0D146A-9D2A-4E48-9B50-D953B2833191}" srcOrd="1" destOrd="0" presId="urn:microsoft.com/office/officeart/2005/8/layout/vList2"/>
    <dgm:cxn modelId="{C11035E9-D0A5-43B4-B191-8040C3F1597D}" type="presParOf" srcId="{B51EF6DF-F7CF-42DD-BEC2-DF717934CA95}" destId="{619064C5-12C8-4D2A-9A68-25A1FDA61218}" srcOrd="2" destOrd="0" presId="urn:microsoft.com/office/officeart/2005/8/layout/vList2"/>
    <dgm:cxn modelId="{5658929C-8327-403A-A1C5-860DF3C5AF30}" type="presParOf" srcId="{B51EF6DF-F7CF-42DD-BEC2-DF717934CA95}" destId="{3BEDD6C9-E4E4-4F40-B72D-17894711676A}" srcOrd="3" destOrd="0" presId="urn:microsoft.com/office/officeart/2005/8/layout/vList2"/>
    <dgm:cxn modelId="{E996BBB5-F7E6-4793-8907-6566E1FDBA5E}" type="presParOf" srcId="{B51EF6DF-F7CF-42DD-BEC2-DF717934CA95}" destId="{C423D355-6BA8-4A00-A0A9-E4832FC5C5CD}" srcOrd="4" destOrd="0" presId="urn:microsoft.com/office/officeart/2005/8/layout/vList2"/>
    <dgm:cxn modelId="{A4B51161-BD43-419A-A935-C67F336C5561}" type="presParOf" srcId="{B51EF6DF-F7CF-42DD-BEC2-DF717934CA95}" destId="{4CB6977D-A2D2-496E-998A-09292DF090DB}" srcOrd="5" destOrd="0" presId="urn:microsoft.com/office/officeart/2005/8/layout/vList2"/>
    <dgm:cxn modelId="{7E0CCF5C-9558-4BA1-BAE7-92AE18B8A57D}" type="presParOf" srcId="{B51EF6DF-F7CF-42DD-BEC2-DF717934CA95}" destId="{0062A20D-49B6-4770-9AE4-21E5D2A8FF63}" srcOrd="6" destOrd="0" presId="urn:microsoft.com/office/officeart/2005/8/layout/vList2"/>
    <dgm:cxn modelId="{61FA6F33-8C39-454B-987A-9F0F86EC69BC}" type="presParOf" srcId="{B51EF6DF-F7CF-42DD-BEC2-DF717934CA95}" destId="{C60FDFDF-41AE-46BB-A6E0-EF142EE9FBFD}"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764DCDA-C233-47CF-A016-2DF023C70DF0}"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E21922D-BFDE-4CC9-B6AD-6930B06B99FB}">
      <dgm:prSet/>
      <dgm:spPr>
        <a:solidFill>
          <a:schemeClr val="accent4">
            <a:lumMod val="75000"/>
          </a:schemeClr>
        </a:solidFill>
      </dgm:spPr>
      <dgm:t>
        <a:bodyPr/>
        <a:lstStyle/>
        <a:p>
          <a:r>
            <a:rPr lang="en-US" b="1" dirty="0"/>
            <a:t>Member Development  </a:t>
          </a:r>
          <a:endParaRPr lang="en-US" dirty="0"/>
        </a:p>
      </dgm:t>
    </dgm:pt>
    <dgm:pt modelId="{88B15B81-21D9-4536-89E7-B66F2519EAD2}" type="parTrans" cxnId="{505E6B42-C72E-43AD-B218-170A40D73C1F}">
      <dgm:prSet/>
      <dgm:spPr/>
      <dgm:t>
        <a:bodyPr/>
        <a:lstStyle/>
        <a:p>
          <a:endParaRPr lang="en-US"/>
        </a:p>
      </dgm:t>
    </dgm:pt>
    <dgm:pt modelId="{75FF3219-F3E6-438B-8409-85ACCAE86E41}" type="sibTrans" cxnId="{505E6B42-C72E-43AD-B218-170A40D73C1F}">
      <dgm:prSet/>
      <dgm:spPr/>
      <dgm:t>
        <a:bodyPr/>
        <a:lstStyle/>
        <a:p>
          <a:endParaRPr lang="en-US"/>
        </a:p>
      </dgm:t>
    </dgm:pt>
    <dgm:pt modelId="{3EC33830-F900-4DB7-A780-63444063C874}">
      <dgm:prSet/>
      <dgm:spPr/>
      <dgm:t>
        <a:bodyPr/>
        <a:lstStyle/>
        <a:p>
          <a:r>
            <a:rPr lang="en-US" u="sng" dirty="0"/>
            <a:t>Goal</a:t>
          </a:r>
          <a:r>
            <a:rPr lang="en-US" dirty="0"/>
            <a:t>:  Attain maximum professional potential for members</a:t>
          </a:r>
        </a:p>
      </dgm:t>
    </dgm:pt>
    <dgm:pt modelId="{51340AEC-B7E4-42BD-B1B5-C96858270392}" type="parTrans" cxnId="{A4BA8B1B-89AB-4CA1-AE02-C97E6183BFA3}">
      <dgm:prSet/>
      <dgm:spPr/>
      <dgm:t>
        <a:bodyPr/>
        <a:lstStyle/>
        <a:p>
          <a:endParaRPr lang="en-US"/>
        </a:p>
      </dgm:t>
    </dgm:pt>
    <dgm:pt modelId="{82235917-4123-496E-A7DE-372937B34F1D}" type="sibTrans" cxnId="{A4BA8B1B-89AB-4CA1-AE02-C97E6183BFA3}">
      <dgm:prSet/>
      <dgm:spPr/>
      <dgm:t>
        <a:bodyPr/>
        <a:lstStyle/>
        <a:p>
          <a:endParaRPr lang="en-US"/>
        </a:p>
      </dgm:t>
    </dgm:pt>
    <dgm:pt modelId="{65AB6C85-020C-42EE-A9BB-57AD71AB7D1F}">
      <dgm:prSet/>
      <dgm:spPr/>
      <dgm:t>
        <a:bodyPr/>
        <a:lstStyle/>
        <a:p>
          <a:r>
            <a:rPr lang="en-US" u="sng"/>
            <a:t>Objectives</a:t>
          </a:r>
          <a:r>
            <a:rPr lang="en-US"/>
            <a:t>:  </a:t>
          </a:r>
        </a:p>
      </dgm:t>
    </dgm:pt>
    <dgm:pt modelId="{B6611973-9856-4B1E-9BFA-EA502F73FB5C}" type="parTrans" cxnId="{4C7E9818-789F-4E8E-9A1E-AF57F559AD42}">
      <dgm:prSet/>
      <dgm:spPr/>
      <dgm:t>
        <a:bodyPr/>
        <a:lstStyle/>
        <a:p>
          <a:endParaRPr lang="en-US"/>
        </a:p>
      </dgm:t>
    </dgm:pt>
    <dgm:pt modelId="{7C435871-05A5-4497-A689-A93CE171F770}" type="sibTrans" cxnId="{4C7E9818-789F-4E8E-9A1E-AF57F559AD42}">
      <dgm:prSet/>
      <dgm:spPr/>
      <dgm:t>
        <a:bodyPr/>
        <a:lstStyle/>
        <a:p>
          <a:endParaRPr lang="en-US"/>
        </a:p>
      </dgm:t>
    </dgm:pt>
    <dgm:pt modelId="{E7236E2F-3F44-4C73-8648-D75E052BDAF3}">
      <dgm:prSet/>
      <dgm:spPr/>
      <dgm:t>
        <a:bodyPr/>
        <a:lstStyle/>
        <a:p>
          <a:pPr>
            <a:buFont typeface="Arial" panose="020B0604020202020204" pitchFamily="34" charset="0"/>
            <a:buChar char="•"/>
          </a:pPr>
          <a:r>
            <a:rPr lang="en-US" dirty="0"/>
            <a:t>Cultivate a culture of inclusion, diversity, equity, and anti-racism as an organizational standard.</a:t>
          </a:r>
        </a:p>
      </dgm:t>
    </dgm:pt>
    <dgm:pt modelId="{8C8623DD-6415-4F5A-AA68-38BC529B1A2A}" type="parTrans" cxnId="{B2448B6E-F3DA-42CF-91F9-9C50A763AB40}">
      <dgm:prSet/>
      <dgm:spPr/>
      <dgm:t>
        <a:bodyPr/>
        <a:lstStyle/>
        <a:p>
          <a:endParaRPr lang="en-US"/>
        </a:p>
      </dgm:t>
    </dgm:pt>
    <dgm:pt modelId="{13CE7C03-5CA0-47DC-A907-175C6FD8B7CB}" type="sibTrans" cxnId="{B2448B6E-F3DA-42CF-91F9-9C50A763AB40}">
      <dgm:prSet/>
      <dgm:spPr/>
      <dgm:t>
        <a:bodyPr/>
        <a:lstStyle/>
        <a:p>
          <a:endParaRPr lang="en-US"/>
        </a:p>
      </dgm:t>
    </dgm:pt>
    <dgm:pt modelId="{D356F202-4118-40CA-A0EA-21CD68414515}">
      <dgm:prSet/>
      <dgm:spPr/>
      <dgm:t>
        <a:bodyPr/>
        <a:lstStyle/>
        <a:p>
          <a:r>
            <a:rPr lang="en-US" u="sng"/>
            <a:t>Tactics:</a:t>
          </a:r>
          <a:endParaRPr lang="en-US"/>
        </a:p>
      </dgm:t>
    </dgm:pt>
    <dgm:pt modelId="{6A28BF8F-38A1-4BD9-92F1-72A3AE35FB2B}" type="parTrans" cxnId="{448376EC-2BF6-436D-AF11-51EB9A65E324}">
      <dgm:prSet/>
      <dgm:spPr/>
      <dgm:t>
        <a:bodyPr/>
        <a:lstStyle/>
        <a:p>
          <a:endParaRPr lang="en-US"/>
        </a:p>
      </dgm:t>
    </dgm:pt>
    <dgm:pt modelId="{5C0ECE51-EB1E-4CE4-9F62-B32780D8A60F}" type="sibTrans" cxnId="{448376EC-2BF6-436D-AF11-51EB9A65E324}">
      <dgm:prSet/>
      <dgm:spPr/>
      <dgm:t>
        <a:bodyPr/>
        <a:lstStyle/>
        <a:p>
          <a:endParaRPr lang="en-US"/>
        </a:p>
      </dgm:t>
    </dgm:pt>
    <dgm:pt modelId="{2412CB1E-1CF0-4DCF-A542-9C3EF8C82046}">
      <dgm:prSet/>
      <dgm:spPr/>
      <dgm:t>
        <a:bodyPr/>
        <a:lstStyle/>
        <a:p>
          <a:r>
            <a:rPr lang="en-US" dirty="0"/>
            <a:t>Provide training and expertise to administrators so they can fully utilize the Round Table Analytics website tool and sharpen their operational and financial acumen within Emergency Medicine. </a:t>
          </a:r>
        </a:p>
      </dgm:t>
    </dgm:pt>
    <dgm:pt modelId="{61DDD538-BC9C-48F8-ADAD-0C28B2553200}" type="parTrans" cxnId="{020923E1-9DC5-4E6F-B918-C2D0F53011E5}">
      <dgm:prSet/>
      <dgm:spPr/>
      <dgm:t>
        <a:bodyPr/>
        <a:lstStyle/>
        <a:p>
          <a:endParaRPr lang="en-US"/>
        </a:p>
      </dgm:t>
    </dgm:pt>
    <dgm:pt modelId="{A2CCC568-4EF2-4C29-AEB7-DAE07D0B5BBC}" type="sibTrans" cxnId="{020923E1-9DC5-4E6F-B918-C2D0F53011E5}">
      <dgm:prSet/>
      <dgm:spPr/>
      <dgm:t>
        <a:bodyPr/>
        <a:lstStyle/>
        <a:p>
          <a:endParaRPr lang="en-US"/>
        </a:p>
      </dgm:t>
    </dgm:pt>
    <dgm:pt modelId="{9A5A88F0-C543-4C01-B996-661465B842E6}">
      <dgm:prSet/>
      <dgm:spPr/>
      <dgm:t>
        <a:bodyPr/>
        <a:lstStyle/>
        <a:p>
          <a:pPr>
            <a:buFont typeface="Arial" panose="020B0604020202020204" pitchFamily="34" charset="0"/>
            <a:buChar char="•"/>
          </a:pPr>
          <a:r>
            <a:rPr lang="en-US" dirty="0"/>
            <a:t>Maintain a formalized mentorship program. </a:t>
          </a:r>
        </a:p>
      </dgm:t>
    </dgm:pt>
    <dgm:pt modelId="{A342C48B-A812-43C8-8F98-5B188AE0A28A}" type="parTrans" cxnId="{36C4687D-FB00-4CF1-ACA4-CC89F083FAE3}">
      <dgm:prSet/>
      <dgm:spPr/>
      <dgm:t>
        <a:bodyPr/>
        <a:lstStyle/>
        <a:p>
          <a:endParaRPr lang="en-US"/>
        </a:p>
      </dgm:t>
    </dgm:pt>
    <dgm:pt modelId="{28B6934D-7B2D-4BC2-B29E-9BB18D28C7B3}" type="sibTrans" cxnId="{36C4687D-FB00-4CF1-ACA4-CC89F083FAE3}">
      <dgm:prSet/>
      <dgm:spPr/>
      <dgm:t>
        <a:bodyPr/>
        <a:lstStyle/>
        <a:p>
          <a:endParaRPr lang="en-US"/>
        </a:p>
      </dgm:t>
    </dgm:pt>
    <dgm:pt modelId="{3DF5A42C-3BEC-4380-AAA3-E55A266316EE}">
      <dgm:prSet/>
      <dgm:spPr/>
      <dgm:t>
        <a:bodyPr/>
        <a:lstStyle/>
        <a:p>
          <a:pPr>
            <a:buFont typeface="Arial" panose="020B0604020202020204" pitchFamily="34" charset="0"/>
            <a:buChar char="•"/>
          </a:pPr>
          <a:r>
            <a:rPr lang="en-US" dirty="0"/>
            <a:t>Continue to offer and refine the CAEMA certificate program. </a:t>
          </a:r>
        </a:p>
      </dgm:t>
    </dgm:pt>
    <dgm:pt modelId="{3B645F3A-95B3-4FE0-B7D6-0696F54AC750}" type="parTrans" cxnId="{26D01975-A8FF-4426-995E-F0A9AE43AEF3}">
      <dgm:prSet/>
      <dgm:spPr/>
      <dgm:t>
        <a:bodyPr/>
        <a:lstStyle/>
        <a:p>
          <a:endParaRPr lang="en-US"/>
        </a:p>
      </dgm:t>
    </dgm:pt>
    <dgm:pt modelId="{5B16A733-BD1F-4AD3-A460-0DBB6AF78E1A}" type="sibTrans" cxnId="{26D01975-A8FF-4426-995E-F0A9AE43AEF3}">
      <dgm:prSet/>
      <dgm:spPr/>
      <dgm:t>
        <a:bodyPr/>
        <a:lstStyle/>
        <a:p>
          <a:endParaRPr lang="en-US"/>
        </a:p>
      </dgm:t>
    </dgm:pt>
    <dgm:pt modelId="{1D3C1A47-E4CD-4D15-AD31-E8286E97D7C7}">
      <dgm:prSet/>
      <dgm:spPr/>
      <dgm:t>
        <a:bodyPr/>
        <a:lstStyle/>
        <a:p>
          <a:pPr>
            <a:buFont typeface="Arial" panose="020B0604020202020204" pitchFamily="34" charset="0"/>
            <a:buChar char="•"/>
          </a:pPr>
          <a:r>
            <a:rPr lang="en-US" dirty="0"/>
            <a:t>Produce opportunities for member education to cultivate discovery, knowledge creation, translation, and dissemination.</a:t>
          </a:r>
        </a:p>
      </dgm:t>
    </dgm:pt>
    <dgm:pt modelId="{EF7D464C-EC4D-4243-913E-9032A2358B54}" type="parTrans" cxnId="{4194474B-5556-4DD8-93E7-B941F661FF48}">
      <dgm:prSet/>
      <dgm:spPr/>
      <dgm:t>
        <a:bodyPr/>
        <a:lstStyle/>
        <a:p>
          <a:endParaRPr lang="en-US"/>
        </a:p>
      </dgm:t>
    </dgm:pt>
    <dgm:pt modelId="{8AA1333C-533F-4797-9CAA-1DC1D2F454DB}" type="sibTrans" cxnId="{4194474B-5556-4DD8-93E7-B941F661FF48}">
      <dgm:prSet/>
      <dgm:spPr/>
      <dgm:t>
        <a:bodyPr/>
        <a:lstStyle/>
        <a:p>
          <a:endParaRPr lang="en-US"/>
        </a:p>
      </dgm:t>
    </dgm:pt>
    <dgm:pt modelId="{57834FCA-B132-4176-A9D6-2DE1B075BA2D}">
      <dgm:prSet/>
      <dgm:spPr/>
      <dgm:t>
        <a:bodyPr/>
        <a:lstStyle/>
        <a:p>
          <a:pPr>
            <a:buFont typeface="Courier New" panose="02070309020205020404" pitchFamily="49" charset="0"/>
            <a:buChar char="o"/>
          </a:pPr>
          <a:r>
            <a:rPr lang="en-US" dirty="0"/>
            <a:t> opportunities for education on current and relevant topics related to external environmental forces, </a:t>
          </a:r>
        </a:p>
      </dgm:t>
    </dgm:pt>
    <dgm:pt modelId="{F24DECB1-0D37-4A96-A0BF-7709334CF679}" type="parTrans" cxnId="{BAB6C65F-1FA3-4D43-A22C-3BC0417FD61E}">
      <dgm:prSet/>
      <dgm:spPr/>
      <dgm:t>
        <a:bodyPr/>
        <a:lstStyle/>
        <a:p>
          <a:endParaRPr lang="en-US"/>
        </a:p>
      </dgm:t>
    </dgm:pt>
    <dgm:pt modelId="{733B5044-CFD6-49E6-9CD9-5E576775DEEC}" type="sibTrans" cxnId="{BAB6C65F-1FA3-4D43-A22C-3BC0417FD61E}">
      <dgm:prSet/>
      <dgm:spPr/>
      <dgm:t>
        <a:bodyPr/>
        <a:lstStyle/>
        <a:p>
          <a:endParaRPr lang="en-US"/>
        </a:p>
      </dgm:t>
    </dgm:pt>
    <dgm:pt modelId="{82F2D868-E9A1-4EAC-BCD3-86984C0D213D}">
      <dgm:prSet/>
      <dgm:spPr/>
      <dgm:t>
        <a:bodyPr/>
        <a:lstStyle/>
        <a:p>
          <a:r>
            <a:rPr lang="en-US" dirty="0"/>
            <a:t>We recognize that academic healthcare is a highly complex and evolving sector facing constant change in the regulatory, scientific, technology, payor, and educational environment. As such, AAAEM will continue to serve its members by providing:</a:t>
          </a:r>
        </a:p>
      </dgm:t>
    </dgm:pt>
    <dgm:pt modelId="{28BB417F-32F8-4249-B041-3C33A04C8063}" type="parTrans" cxnId="{36634D0A-584A-43F7-8163-6A02CCD3A739}">
      <dgm:prSet/>
      <dgm:spPr/>
      <dgm:t>
        <a:bodyPr/>
        <a:lstStyle/>
        <a:p>
          <a:endParaRPr lang="en-US"/>
        </a:p>
      </dgm:t>
    </dgm:pt>
    <dgm:pt modelId="{89489DC3-4F13-44A1-A82F-8192AB931781}" type="sibTrans" cxnId="{36634D0A-584A-43F7-8163-6A02CCD3A739}">
      <dgm:prSet/>
      <dgm:spPr/>
      <dgm:t>
        <a:bodyPr/>
        <a:lstStyle/>
        <a:p>
          <a:endParaRPr lang="en-US"/>
        </a:p>
      </dgm:t>
    </dgm:pt>
    <dgm:pt modelId="{71675DC5-6744-43F1-8ACA-C49B223A801B}">
      <dgm:prSet/>
      <dgm:spPr/>
      <dgm:t>
        <a:bodyPr/>
        <a:lstStyle/>
        <a:p>
          <a:pPr>
            <a:buFont typeface="Courier New" panose="02070309020205020404" pitchFamily="49" charset="0"/>
            <a:buChar char="o"/>
          </a:pPr>
          <a:r>
            <a:rPr lang="en-US" dirty="0"/>
            <a:t>networking from seasoned academic emergency medicine administrators to help new and developing members, </a:t>
          </a:r>
        </a:p>
      </dgm:t>
    </dgm:pt>
    <dgm:pt modelId="{E2CCA8A2-1714-466C-B771-70E45813223D}" type="parTrans" cxnId="{F3A620DA-3942-44E3-B6E9-5C902519706E}">
      <dgm:prSet/>
      <dgm:spPr/>
      <dgm:t>
        <a:bodyPr/>
        <a:lstStyle/>
        <a:p>
          <a:endParaRPr lang="en-US"/>
        </a:p>
      </dgm:t>
    </dgm:pt>
    <dgm:pt modelId="{659821C2-F96B-4852-81A0-E08E7D92FA2F}" type="sibTrans" cxnId="{F3A620DA-3942-44E3-B6E9-5C902519706E}">
      <dgm:prSet/>
      <dgm:spPr/>
      <dgm:t>
        <a:bodyPr/>
        <a:lstStyle/>
        <a:p>
          <a:endParaRPr lang="en-US"/>
        </a:p>
      </dgm:t>
    </dgm:pt>
    <dgm:pt modelId="{7B4FE67C-C0ED-43AA-B9CE-5BAD9551C0F0}">
      <dgm:prSet/>
      <dgm:spPr/>
      <dgm:t>
        <a:bodyPr/>
        <a:lstStyle/>
        <a:p>
          <a:pPr>
            <a:buFont typeface="Courier New" panose="02070309020205020404" pitchFamily="49" charset="0"/>
            <a:buChar char="o"/>
          </a:pPr>
          <a:r>
            <a:rPr lang="en-US" dirty="0"/>
            <a:t>and a body of knowledge related to academic emergency medicine. To the extent possible we will help create impact and shape the external environment.</a:t>
          </a:r>
        </a:p>
      </dgm:t>
    </dgm:pt>
    <dgm:pt modelId="{56E5E79E-52A7-43F6-901A-1DB70F95D3B2}" type="parTrans" cxnId="{4E512BBA-DD82-47E0-8C1E-07F17D1B3F05}">
      <dgm:prSet/>
      <dgm:spPr/>
      <dgm:t>
        <a:bodyPr/>
        <a:lstStyle/>
        <a:p>
          <a:endParaRPr lang="en-US"/>
        </a:p>
      </dgm:t>
    </dgm:pt>
    <dgm:pt modelId="{76572406-8487-4086-A039-24336F922FF9}" type="sibTrans" cxnId="{4E512BBA-DD82-47E0-8C1E-07F17D1B3F05}">
      <dgm:prSet/>
      <dgm:spPr/>
      <dgm:t>
        <a:bodyPr/>
        <a:lstStyle/>
        <a:p>
          <a:endParaRPr lang="en-US"/>
        </a:p>
      </dgm:t>
    </dgm:pt>
    <dgm:pt modelId="{84CDDF4E-6880-4386-B757-A2A49A37EE67}">
      <dgm:prSet/>
      <dgm:spPr/>
      <dgm:t>
        <a:bodyPr/>
        <a:lstStyle/>
        <a:p>
          <a:pPr>
            <a:buFont typeface="Arial" panose="020B0604020202020204" pitchFamily="34" charset="0"/>
            <a:buChar char="•"/>
          </a:pPr>
          <a:r>
            <a:rPr lang="en-US" dirty="0"/>
            <a:t> When appropriate, the Academy will work with other SAEM academies to publish position papers and other communications regarding to the influence of external factors on patient care, research, education and finances in the emergency medicine setting. </a:t>
          </a:r>
        </a:p>
      </dgm:t>
    </dgm:pt>
    <dgm:pt modelId="{6E853F8C-36AB-4E0C-87DA-EF505807CBAD}" type="parTrans" cxnId="{C3A76F00-ECC3-4A0A-BEF7-03BF1ABB1512}">
      <dgm:prSet/>
      <dgm:spPr/>
      <dgm:t>
        <a:bodyPr/>
        <a:lstStyle/>
        <a:p>
          <a:endParaRPr lang="en-US"/>
        </a:p>
      </dgm:t>
    </dgm:pt>
    <dgm:pt modelId="{3012BB62-06DF-4035-A77A-DF3C13CB5368}" type="sibTrans" cxnId="{C3A76F00-ECC3-4A0A-BEF7-03BF1ABB1512}">
      <dgm:prSet/>
      <dgm:spPr/>
      <dgm:t>
        <a:bodyPr/>
        <a:lstStyle/>
        <a:p>
          <a:endParaRPr lang="en-US"/>
        </a:p>
      </dgm:t>
    </dgm:pt>
    <dgm:pt modelId="{B51EF6DF-F7CF-42DD-BEC2-DF717934CA95}" type="pres">
      <dgm:prSet presAssocID="{E764DCDA-C233-47CF-A016-2DF023C70DF0}" presName="linear" presStyleCnt="0">
        <dgm:presLayoutVars>
          <dgm:animLvl val="lvl"/>
          <dgm:resizeHandles val="exact"/>
        </dgm:presLayoutVars>
      </dgm:prSet>
      <dgm:spPr/>
    </dgm:pt>
    <dgm:pt modelId="{E1CA5A30-821C-4B20-962F-56159047D198}" type="pres">
      <dgm:prSet presAssocID="{DE21922D-BFDE-4CC9-B6AD-6930B06B99FB}" presName="parentText" presStyleLbl="node1" presStyleIdx="0" presStyleCnt="4" custLinFactNeighborX="551" custLinFactNeighborY="31782">
        <dgm:presLayoutVars>
          <dgm:chMax val="0"/>
          <dgm:bulletEnabled val="1"/>
        </dgm:presLayoutVars>
      </dgm:prSet>
      <dgm:spPr/>
    </dgm:pt>
    <dgm:pt modelId="{5F0D146A-9D2A-4E48-9B50-D953B2833191}" type="pres">
      <dgm:prSet presAssocID="{75FF3219-F3E6-438B-8409-85ACCAE86E41}" presName="spacer" presStyleCnt="0"/>
      <dgm:spPr/>
    </dgm:pt>
    <dgm:pt modelId="{619064C5-12C8-4D2A-9A68-25A1FDA61218}" type="pres">
      <dgm:prSet presAssocID="{3EC33830-F900-4DB7-A780-63444063C874}" presName="parentText" presStyleLbl="node1" presStyleIdx="1" presStyleCnt="4">
        <dgm:presLayoutVars>
          <dgm:chMax val="0"/>
          <dgm:bulletEnabled val="1"/>
        </dgm:presLayoutVars>
      </dgm:prSet>
      <dgm:spPr/>
    </dgm:pt>
    <dgm:pt modelId="{3BEDD6C9-E4E4-4F40-B72D-17894711676A}" type="pres">
      <dgm:prSet presAssocID="{82235917-4123-496E-A7DE-372937B34F1D}" presName="spacer" presStyleCnt="0"/>
      <dgm:spPr/>
    </dgm:pt>
    <dgm:pt modelId="{C423D355-6BA8-4A00-A0A9-E4832FC5C5CD}" type="pres">
      <dgm:prSet presAssocID="{65AB6C85-020C-42EE-A9BB-57AD71AB7D1F}" presName="parentText" presStyleLbl="node1" presStyleIdx="2" presStyleCnt="4">
        <dgm:presLayoutVars>
          <dgm:chMax val="0"/>
          <dgm:bulletEnabled val="1"/>
        </dgm:presLayoutVars>
      </dgm:prSet>
      <dgm:spPr/>
    </dgm:pt>
    <dgm:pt modelId="{4CB6977D-A2D2-496E-998A-09292DF090DB}" type="pres">
      <dgm:prSet presAssocID="{65AB6C85-020C-42EE-A9BB-57AD71AB7D1F}" presName="childText" presStyleLbl="revTx" presStyleIdx="0" presStyleCnt="2">
        <dgm:presLayoutVars>
          <dgm:bulletEnabled val="1"/>
        </dgm:presLayoutVars>
      </dgm:prSet>
      <dgm:spPr/>
    </dgm:pt>
    <dgm:pt modelId="{0062A20D-49B6-4770-9AE4-21E5D2A8FF63}" type="pres">
      <dgm:prSet presAssocID="{D356F202-4118-40CA-A0EA-21CD68414515}" presName="parentText" presStyleLbl="node1" presStyleIdx="3" presStyleCnt="4">
        <dgm:presLayoutVars>
          <dgm:chMax val="0"/>
          <dgm:bulletEnabled val="1"/>
        </dgm:presLayoutVars>
      </dgm:prSet>
      <dgm:spPr/>
    </dgm:pt>
    <dgm:pt modelId="{C60FDFDF-41AE-46BB-A6E0-EF142EE9FBFD}" type="pres">
      <dgm:prSet presAssocID="{D356F202-4118-40CA-A0EA-21CD68414515}" presName="childText" presStyleLbl="revTx" presStyleIdx="1" presStyleCnt="2">
        <dgm:presLayoutVars>
          <dgm:bulletEnabled val="1"/>
        </dgm:presLayoutVars>
      </dgm:prSet>
      <dgm:spPr/>
    </dgm:pt>
  </dgm:ptLst>
  <dgm:cxnLst>
    <dgm:cxn modelId="{C3A76F00-ECC3-4A0A-BEF7-03BF1ABB1512}" srcId="{D356F202-4118-40CA-A0EA-21CD68414515}" destId="{84CDDF4E-6880-4386-B757-A2A49A37EE67}" srcOrd="2" destOrd="0" parTransId="{6E853F8C-36AB-4E0C-87DA-EF505807CBAD}" sibTransId="{3012BB62-06DF-4035-A77A-DF3C13CB5368}"/>
    <dgm:cxn modelId="{36634D0A-584A-43F7-8163-6A02CCD3A739}" srcId="{D356F202-4118-40CA-A0EA-21CD68414515}" destId="{82F2D868-E9A1-4EAC-BCD3-86984C0D213D}" srcOrd="1" destOrd="0" parTransId="{28BB417F-32F8-4249-B041-3C33A04C8063}" sibTransId="{89489DC3-4F13-44A1-A82F-8192AB931781}"/>
    <dgm:cxn modelId="{41E3A914-490B-41D4-9F55-E44A613F1E66}" type="presOf" srcId="{1D3C1A47-E4CD-4D15-AD31-E8286E97D7C7}" destId="{4CB6977D-A2D2-496E-998A-09292DF090DB}" srcOrd="0" destOrd="3" presId="urn:microsoft.com/office/officeart/2005/8/layout/vList2"/>
    <dgm:cxn modelId="{4C7E9818-789F-4E8E-9A1E-AF57F559AD42}" srcId="{E764DCDA-C233-47CF-A016-2DF023C70DF0}" destId="{65AB6C85-020C-42EE-A9BB-57AD71AB7D1F}" srcOrd="2" destOrd="0" parTransId="{B6611973-9856-4B1E-9BFA-EA502F73FB5C}" sibTransId="{7C435871-05A5-4497-A689-A93CE171F770}"/>
    <dgm:cxn modelId="{A4BA8B1B-89AB-4CA1-AE02-C97E6183BFA3}" srcId="{E764DCDA-C233-47CF-A016-2DF023C70DF0}" destId="{3EC33830-F900-4DB7-A780-63444063C874}" srcOrd="1" destOrd="0" parTransId="{51340AEC-B7E4-42BD-B1B5-C96858270392}" sibTransId="{82235917-4123-496E-A7DE-372937B34F1D}"/>
    <dgm:cxn modelId="{9856BE28-A288-4F3A-9C4A-331316DA69CC}" type="presOf" srcId="{D356F202-4118-40CA-A0EA-21CD68414515}" destId="{0062A20D-49B6-4770-9AE4-21E5D2A8FF63}" srcOrd="0" destOrd="0" presId="urn:microsoft.com/office/officeart/2005/8/layout/vList2"/>
    <dgm:cxn modelId="{BAB6C65F-1FA3-4D43-A22C-3BC0417FD61E}" srcId="{82F2D868-E9A1-4EAC-BCD3-86984C0D213D}" destId="{57834FCA-B132-4176-A9D6-2DE1B075BA2D}" srcOrd="0" destOrd="0" parTransId="{F24DECB1-0D37-4A96-A0BF-7709334CF679}" sibTransId="{733B5044-CFD6-49E6-9CD9-5E576775DEEC}"/>
    <dgm:cxn modelId="{AD052C42-C886-429E-AC2D-F5155DC365EB}" type="presOf" srcId="{65AB6C85-020C-42EE-A9BB-57AD71AB7D1F}" destId="{C423D355-6BA8-4A00-A0A9-E4832FC5C5CD}" srcOrd="0" destOrd="0" presId="urn:microsoft.com/office/officeart/2005/8/layout/vList2"/>
    <dgm:cxn modelId="{505E6B42-C72E-43AD-B218-170A40D73C1F}" srcId="{E764DCDA-C233-47CF-A016-2DF023C70DF0}" destId="{DE21922D-BFDE-4CC9-B6AD-6930B06B99FB}" srcOrd="0" destOrd="0" parTransId="{88B15B81-21D9-4536-89E7-B66F2519EAD2}" sibTransId="{75FF3219-F3E6-438B-8409-85ACCAE86E41}"/>
    <dgm:cxn modelId="{4194474B-5556-4DD8-93E7-B941F661FF48}" srcId="{65AB6C85-020C-42EE-A9BB-57AD71AB7D1F}" destId="{1D3C1A47-E4CD-4D15-AD31-E8286E97D7C7}" srcOrd="3" destOrd="0" parTransId="{EF7D464C-EC4D-4243-913E-9032A2358B54}" sibTransId="{8AA1333C-533F-4797-9CAA-1DC1D2F454DB}"/>
    <dgm:cxn modelId="{B288C64D-050C-4550-BD4B-FD979DCE17BC}" type="presOf" srcId="{9A5A88F0-C543-4C01-B996-661465B842E6}" destId="{4CB6977D-A2D2-496E-998A-09292DF090DB}" srcOrd="0" destOrd="1" presId="urn:microsoft.com/office/officeart/2005/8/layout/vList2"/>
    <dgm:cxn modelId="{B2448B6E-F3DA-42CF-91F9-9C50A763AB40}" srcId="{65AB6C85-020C-42EE-A9BB-57AD71AB7D1F}" destId="{E7236E2F-3F44-4C73-8648-D75E052BDAF3}" srcOrd="0" destOrd="0" parTransId="{8C8623DD-6415-4F5A-AA68-38BC529B1A2A}" sibTransId="{13CE7C03-5CA0-47DC-A907-175C6FD8B7CB}"/>
    <dgm:cxn modelId="{7BCCFA51-72F5-40E9-BE2D-14D17959A6C7}" type="presOf" srcId="{84CDDF4E-6880-4386-B757-A2A49A37EE67}" destId="{C60FDFDF-41AE-46BB-A6E0-EF142EE9FBFD}" srcOrd="0" destOrd="5" presId="urn:microsoft.com/office/officeart/2005/8/layout/vList2"/>
    <dgm:cxn modelId="{26D01975-A8FF-4426-995E-F0A9AE43AEF3}" srcId="{65AB6C85-020C-42EE-A9BB-57AD71AB7D1F}" destId="{3DF5A42C-3BEC-4380-AAA3-E55A266316EE}" srcOrd="2" destOrd="0" parTransId="{3B645F3A-95B3-4FE0-B7D6-0696F54AC750}" sibTransId="{5B16A733-BD1F-4AD3-A460-0DBB6AF78E1A}"/>
    <dgm:cxn modelId="{A4CDAE56-1F19-46AE-95AE-EB49780FB593}" type="presOf" srcId="{DE21922D-BFDE-4CC9-B6AD-6930B06B99FB}" destId="{E1CA5A30-821C-4B20-962F-56159047D198}" srcOrd="0" destOrd="0" presId="urn:microsoft.com/office/officeart/2005/8/layout/vList2"/>
    <dgm:cxn modelId="{D99A5A58-7AAE-4592-96FF-002E245A9916}" type="presOf" srcId="{E7236E2F-3F44-4C73-8648-D75E052BDAF3}" destId="{4CB6977D-A2D2-496E-998A-09292DF090DB}" srcOrd="0" destOrd="0" presId="urn:microsoft.com/office/officeart/2005/8/layout/vList2"/>
    <dgm:cxn modelId="{36C4687D-FB00-4CF1-ACA4-CC89F083FAE3}" srcId="{65AB6C85-020C-42EE-A9BB-57AD71AB7D1F}" destId="{9A5A88F0-C543-4C01-B996-661465B842E6}" srcOrd="1" destOrd="0" parTransId="{A342C48B-A812-43C8-8F98-5B188AE0A28A}" sibTransId="{28B6934D-7B2D-4BC2-B29E-9BB18D28C7B3}"/>
    <dgm:cxn modelId="{6345C5B9-51C7-4724-B559-794E1C95107D}" type="presOf" srcId="{2412CB1E-1CF0-4DCF-A542-9C3EF8C82046}" destId="{C60FDFDF-41AE-46BB-A6E0-EF142EE9FBFD}" srcOrd="0" destOrd="0" presId="urn:microsoft.com/office/officeart/2005/8/layout/vList2"/>
    <dgm:cxn modelId="{4E512BBA-DD82-47E0-8C1E-07F17D1B3F05}" srcId="{82F2D868-E9A1-4EAC-BCD3-86984C0D213D}" destId="{7B4FE67C-C0ED-43AA-B9CE-5BAD9551C0F0}" srcOrd="2" destOrd="0" parTransId="{56E5E79E-52A7-43F6-901A-1DB70F95D3B2}" sibTransId="{76572406-8487-4086-A039-24336F922FF9}"/>
    <dgm:cxn modelId="{0E2FD5CB-A6A4-40CF-8504-4571468184F0}" type="presOf" srcId="{7B4FE67C-C0ED-43AA-B9CE-5BAD9551C0F0}" destId="{C60FDFDF-41AE-46BB-A6E0-EF142EE9FBFD}" srcOrd="0" destOrd="4" presId="urn:microsoft.com/office/officeart/2005/8/layout/vList2"/>
    <dgm:cxn modelId="{45ABCFD1-227C-4732-B040-9F33D5699E28}" type="presOf" srcId="{3EC33830-F900-4DB7-A780-63444063C874}" destId="{619064C5-12C8-4D2A-9A68-25A1FDA61218}" srcOrd="0" destOrd="0" presId="urn:microsoft.com/office/officeart/2005/8/layout/vList2"/>
    <dgm:cxn modelId="{F3A620DA-3942-44E3-B6E9-5C902519706E}" srcId="{82F2D868-E9A1-4EAC-BCD3-86984C0D213D}" destId="{71675DC5-6744-43F1-8ACA-C49B223A801B}" srcOrd="1" destOrd="0" parTransId="{E2CCA8A2-1714-466C-B771-70E45813223D}" sibTransId="{659821C2-F96B-4852-81A0-E08E7D92FA2F}"/>
    <dgm:cxn modelId="{000F5ADB-5F52-467F-AC99-2EF6578918F8}" type="presOf" srcId="{82F2D868-E9A1-4EAC-BCD3-86984C0D213D}" destId="{C60FDFDF-41AE-46BB-A6E0-EF142EE9FBFD}" srcOrd="0" destOrd="1" presId="urn:microsoft.com/office/officeart/2005/8/layout/vList2"/>
    <dgm:cxn modelId="{020923E1-9DC5-4E6F-B918-C2D0F53011E5}" srcId="{D356F202-4118-40CA-A0EA-21CD68414515}" destId="{2412CB1E-1CF0-4DCF-A542-9C3EF8C82046}" srcOrd="0" destOrd="0" parTransId="{61DDD538-BC9C-48F8-ADAD-0C28B2553200}" sibTransId="{A2CCC568-4EF2-4C29-AEB7-DAE07D0B5BBC}"/>
    <dgm:cxn modelId="{203563E1-AB38-4B68-A9DB-BCD9A6CBAE65}" type="presOf" srcId="{57834FCA-B132-4176-A9D6-2DE1B075BA2D}" destId="{C60FDFDF-41AE-46BB-A6E0-EF142EE9FBFD}" srcOrd="0" destOrd="2" presId="urn:microsoft.com/office/officeart/2005/8/layout/vList2"/>
    <dgm:cxn modelId="{448376EC-2BF6-436D-AF11-51EB9A65E324}" srcId="{E764DCDA-C233-47CF-A016-2DF023C70DF0}" destId="{D356F202-4118-40CA-A0EA-21CD68414515}" srcOrd="3" destOrd="0" parTransId="{6A28BF8F-38A1-4BD9-92F1-72A3AE35FB2B}" sibTransId="{5C0ECE51-EB1E-4CE4-9F62-B32780D8A60F}"/>
    <dgm:cxn modelId="{9F48ACF9-5719-458B-9CB1-161595E0703F}" type="presOf" srcId="{E764DCDA-C233-47CF-A016-2DF023C70DF0}" destId="{B51EF6DF-F7CF-42DD-BEC2-DF717934CA95}" srcOrd="0" destOrd="0" presId="urn:microsoft.com/office/officeart/2005/8/layout/vList2"/>
    <dgm:cxn modelId="{121E8FFC-205C-487A-8C5A-99DE7E8ED29A}" type="presOf" srcId="{3DF5A42C-3BEC-4380-AAA3-E55A266316EE}" destId="{4CB6977D-A2D2-496E-998A-09292DF090DB}" srcOrd="0" destOrd="2" presId="urn:microsoft.com/office/officeart/2005/8/layout/vList2"/>
    <dgm:cxn modelId="{DAF61AFE-F2B5-4645-9A96-5B67CBD2FE04}" type="presOf" srcId="{71675DC5-6744-43F1-8ACA-C49B223A801B}" destId="{C60FDFDF-41AE-46BB-A6E0-EF142EE9FBFD}" srcOrd="0" destOrd="3" presId="urn:microsoft.com/office/officeart/2005/8/layout/vList2"/>
    <dgm:cxn modelId="{9EDA3590-DCDB-4B97-8D25-E83BACD18608}" type="presParOf" srcId="{B51EF6DF-F7CF-42DD-BEC2-DF717934CA95}" destId="{E1CA5A30-821C-4B20-962F-56159047D198}" srcOrd="0" destOrd="0" presId="urn:microsoft.com/office/officeart/2005/8/layout/vList2"/>
    <dgm:cxn modelId="{54B5FD8C-0675-473C-A488-DFC8C5F9B12A}" type="presParOf" srcId="{B51EF6DF-F7CF-42DD-BEC2-DF717934CA95}" destId="{5F0D146A-9D2A-4E48-9B50-D953B2833191}" srcOrd="1" destOrd="0" presId="urn:microsoft.com/office/officeart/2005/8/layout/vList2"/>
    <dgm:cxn modelId="{C11035E9-D0A5-43B4-B191-8040C3F1597D}" type="presParOf" srcId="{B51EF6DF-F7CF-42DD-BEC2-DF717934CA95}" destId="{619064C5-12C8-4D2A-9A68-25A1FDA61218}" srcOrd="2" destOrd="0" presId="urn:microsoft.com/office/officeart/2005/8/layout/vList2"/>
    <dgm:cxn modelId="{5658929C-8327-403A-A1C5-860DF3C5AF30}" type="presParOf" srcId="{B51EF6DF-F7CF-42DD-BEC2-DF717934CA95}" destId="{3BEDD6C9-E4E4-4F40-B72D-17894711676A}" srcOrd="3" destOrd="0" presId="urn:microsoft.com/office/officeart/2005/8/layout/vList2"/>
    <dgm:cxn modelId="{E996BBB5-F7E6-4793-8907-6566E1FDBA5E}" type="presParOf" srcId="{B51EF6DF-F7CF-42DD-BEC2-DF717934CA95}" destId="{C423D355-6BA8-4A00-A0A9-E4832FC5C5CD}" srcOrd="4" destOrd="0" presId="urn:microsoft.com/office/officeart/2005/8/layout/vList2"/>
    <dgm:cxn modelId="{A4B51161-BD43-419A-A935-C67F336C5561}" type="presParOf" srcId="{B51EF6DF-F7CF-42DD-BEC2-DF717934CA95}" destId="{4CB6977D-A2D2-496E-998A-09292DF090DB}" srcOrd="5" destOrd="0" presId="urn:microsoft.com/office/officeart/2005/8/layout/vList2"/>
    <dgm:cxn modelId="{7E0CCF5C-9558-4BA1-BAE7-92AE18B8A57D}" type="presParOf" srcId="{B51EF6DF-F7CF-42DD-BEC2-DF717934CA95}" destId="{0062A20D-49B6-4770-9AE4-21E5D2A8FF63}" srcOrd="6" destOrd="0" presId="urn:microsoft.com/office/officeart/2005/8/layout/vList2"/>
    <dgm:cxn modelId="{61FA6F33-8C39-454B-987A-9F0F86EC69BC}" type="presParOf" srcId="{B51EF6DF-F7CF-42DD-BEC2-DF717934CA95}" destId="{C60FDFDF-41AE-46BB-A6E0-EF142EE9FBFD}"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764DCDA-C233-47CF-A016-2DF023C70DF0}"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E21922D-BFDE-4CC9-B6AD-6930B06B99FB}">
      <dgm:prSet/>
      <dgm:spPr>
        <a:solidFill>
          <a:schemeClr val="accent6"/>
        </a:solidFill>
      </dgm:spPr>
      <dgm:t>
        <a:bodyPr/>
        <a:lstStyle/>
        <a:p>
          <a:r>
            <a:rPr lang="en-US" b="1" dirty="0"/>
            <a:t>Greater Integration within SAEM</a:t>
          </a:r>
          <a:endParaRPr lang="en-US" dirty="0"/>
        </a:p>
      </dgm:t>
    </dgm:pt>
    <dgm:pt modelId="{88B15B81-21D9-4536-89E7-B66F2519EAD2}" type="parTrans" cxnId="{505E6B42-C72E-43AD-B218-170A40D73C1F}">
      <dgm:prSet/>
      <dgm:spPr/>
      <dgm:t>
        <a:bodyPr/>
        <a:lstStyle/>
        <a:p>
          <a:endParaRPr lang="en-US"/>
        </a:p>
      </dgm:t>
    </dgm:pt>
    <dgm:pt modelId="{75FF3219-F3E6-438B-8409-85ACCAE86E41}" type="sibTrans" cxnId="{505E6B42-C72E-43AD-B218-170A40D73C1F}">
      <dgm:prSet/>
      <dgm:spPr/>
      <dgm:t>
        <a:bodyPr/>
        <a:lstStyle/>
        <a:p>
          <a:endParaRPr lang="en-US"/>
        </a:p>
      </dgm:t>
    </dgm:pt>
    <dgm:pt modelId="{3EC33830-F900-4DB7-A780-63444063C874}">
      <dgm:prSet/>
      <dgm:spPr/>
      <dgm:t>
        <a:bodyPr/>
        <a:lstStyle/>
        <a:p>
          <a:r>
            <a:rPr lang="en-US" u="sng" dirty="0"/>
            <a:t>Goal</a:t>
          </a:r>
          <a:r>
            <a:rPr lang="en-US" dirty="0"/>
            <a:t>:  Pursue greater collaborative opportunities with SAEM</a:t>
          </a:r>
        </a:p>
      </dgm:t>
    </dgm:pt>
    <dgm:pt modelId="{51340AEC-B7E4-42BD-B1B5-C96858270392}" type="parTrans" cxnId="{A4BA8B1B-89AB-4CA1-AE02-C97E6183BFA3}">
      <dgm:prSet/>
      <dgm:spPr/>
      <dgm:t>
        <a:bodyPr/>
        <a:lstStyle/>
        <a:p>
          <a:endParaRPr lang="en-US"/>
        </a:p>
      </dgm:t>
    </dgm:pt>
    <dgm:pt modelId="{82235917-4123-496E-A7DE-372937B34F1D}" type="sibTrans" cxnId="{A4BA8B1B-89AB-4CA1-AE02-C97E6183BFA3}">
      <dgm:prSet/>
      <dgm:spPr/>
      <dgm:t>
        <a:bodyPr/>
        <a:lstStyle/>
        <a:p>
          <a:endParaRPr lang="en-US"/>
        </a:p>
      </dgm:t>
    </dgm:pt>
    <dgm:pt modelId="{65AB6C85-020C-42EE-A9BB-57AD71AB7D1F}">
      <dgm:prSet/>
      <dgm:spPr/>
      <dgm:t>
        <a:bodyPr/>
        <a:lstStyle/>
        <a:p>
          <a:r>
            <a:rPr lang="en-US" u="sng"/>
            <a:t>Objectives</a:t>
          </a:r>
          <a:r>
            <a:rPr lang="en-US"/>
            <a:t>:  </a:t>
          </a:r>
        </a:p>
      </dgm:t>
    </dgm:pt>
    <dgm:pt modelId="{B6611973-9856-4B1E-9BFA-EA502F73FB5C}" type="parTrans" cxnId="{4C7E9818-789F-4E8E-9A1E-AF57F559AD42}">
      <dgm:prSet/>
      <dgm:spPr/>
      <dgm:t>
        <a:bodyPr/>
        <a:lstStyle/>
        <a:p>
          <a:endParaRPr lang="en-US"/>
        </a:p>
      </dgm:t>
    </dgm:pt>
    <dgm:pt modelId="{7C435871-05A5-4497-A689-A93CE171F770}" type="sibTrans" cxnId="{4C7E9818-789F-4E8E-9A1E-AF57F559AD42}">
      <dgm:prSet/>
      <dgm:spPr/>
      <dgm:t>
        <a:bodyPr/>
        <a:lstStyle/>
        <a:p>
          <a:endParaRPr lang="en-US"/>
        </a:p>
      </dgm:t>
    </dgm:pt>
    <dgm:pt modelId="{E7236E2F-3F44-4C73-8648-D75E052BDAF3}">
      <dgm:prSet/>
      <dgm:spPr/>
      <dgm:t>
        <a:bodyPr/>
        <a:lstStyle/>
        <a:p>
          <a:r>
            <a:rPr lang="en-US" dirty="0"/>
            <a:t>Establish methodology for AAAEM leadership to better integrate into SAEM.</a:t>
          </a:r>
        </a:p>
      </dgm:t>
    </dgm:pt>
    <dgm:pt modelId="{8C8623DD-6415-4F5A-AA68-38BC529B1A2A}" type="parTrans" cxnId="{B2448B6E-F3DA-42CF-91F9-9C50A763AB40}">
      <dgm:prSet/>
      <dgm:spPr/>
      <dgm:t>
        <a:bodyPr/>
        <a:lstStyle/>
        <a:p>
          <a:endParaRPr lang="en-US"/>
        </a:p>
      </dgm:t>
    </dgm:pt>
    <dgm:pt modelId="{13CE7C03-5CA0-47DC-A907-175C6FD8B7CB}" type="sibTrans" cxnId="{B2448B6E-F3DA-42CF-91F9-9C50A763AB40}">
      <dgm:prSet/>
      <dgm:spPr/>
      <dgm:t>
        <a:bodyPr/>
        <a:lstStyle/>
        <a:p>
          <a:endParaRPr lang="en-US"/>
        </a:p>
      </dgm:t>
    </dgm:pt>
    <dgm:pt modelId="{D356F202-4118-40CA-A0EA-21CD68414515}">
      <dgm:prSet/>
      <dgm:spPr/>
      <dgm:t>
        <a:bodyPr/>
        <a:lstStyle/>
        <a:p>
          <a:r>
            <a:rPr lang="en-US" u="sng"/>
            <a:t>Tactics:</a:t>
          </a:r>
          <a:endParaRPr lang="en-US"/>
        </a:p>
      </dgm:t>
    </dgm:pt>
    <dgm:pt modelId="{6A28BF8F-38A1-4BD9-92F1-72A3AE35FB2B}" type="parTrans" cxnId="{448376EC-2BF6-436D-AF11-51EB9A65E324}">
      <dgm:prSet/>
      <dgm:spPr/>
      <dgm:t>
        <a:bodyPr/>
        <a:lstStyle/>
        <a:p>
          <a:endParaRPr lang="en-US"/>
        </a:p>
      </dgm:t>
    </dgm:pt>
    <dgm:pt modelId="{5C0ECE51-EB1E-4CE4-9F62-B32780D8A60F}" type="sibTrans" cxnId="{448376EC-2BF6-436D-AF11-51EB9A65E324}">
      <dgm:prSet/>
      <dgm:spPr/>
      <dgm:t>
        <a:bodyPr/>
        <a:lstStyle/>
        <a:p>
          <a:endParaRPr lang="en-US"/>
        </a:p>
      </dgm:t>
    </dgm:pt>
    <dgm:pt modelId="{2412CB1E-1CF0-4DCF-A542-9C3EF8C82046}">
      <dgm:prSet/>
      <dgm:spPr/>
      <dgm:t>
        <a:bodyPr/>
        <a:lstStyle/>
        <a:p>
          <a:r>
            <a:rPr lang="en-US" dirty="0"/>
            <a:t>Former AAAEM presidents participate in SAEM leadership and planning functions.</a:t>
          </a:r>
        </a:p>
      </dgm:t>
    </dgm:pt>
    <dgm:pt modelId="{61DDD538-BC9C-48F8-ADAD-0C28B2553200}" type="parTrans" cxnId="{020923E1-9DC5-4E6F-B918-C2D0F53011E5}">
      <dgm:prSet/>
      <dgm:spPr/>
      <dgm:t>
        <a:bodyPr/>
        <a:lstStyle/>
        <a:p>
          <a:endParaRPr lang="en-US"/>
        </a:p>
      </dgm:t>
    </dgm:pt>
    <dgm:pt modelId="{A2CCC568-4EF2-4C29-AEB7-DAE07D0B5BBC}" type="sibTrans" cxnId="{020923E1-9DC5-4E6F-B918-C2D0F53011E5}">
      <dgm:prSet/>
      <dgm:spPr/>
      <dgm:t>
        <a:bodyPr/>
        <a:lstStyle/>
        <a:p>
          <a:endParaRPr lang="en-US"/>
        </a:p>
      </dgm:t>
    </dgm:pt>
    <dgm:pt modelId="{C8DC584E-FCE1-4449-9EF9-1CA9EA521439}">
      <dgm:prSet/>
      <dgm:spPr/>
      <dgm:t>
        <a:bodyPr/>
        <a:lstStyle/>
        <a:p>
          <a:r>
            <a:rPr lang="en-US" dirty="0"/>
            <a:t>Create an administrative track/focus area at SAEM meeting.</a:t>
          </a:r>
        </a:p>
      </dgm:t>
    </dgm:pt>
    <dgm:pt modelId="{652E5AD0-988D-4117-85DB-9E435EBA03B2}" type="parTrans" cxnId="{3F83F4AB-27AC-47DF-AA9E-940F860CD905}">
      <dgm:prSet/>
      <dgm:spPr/>
      <dgm:t>
        <a:bodyPr/>
        <a:lstStyle/>
        <a:p>
          <a:endParaRPr lang="en-US"/>
        </a:p>
      </dgm:t>
    </dgm:pt>
    <dgm:pt modelId="{C00B7DA2-1980-40E8-9CE1-689393767FF6}" type="sibTrans" cxnId="{3F83F4AB-27AC-47DF-AA9E-940F860CD905}">
      <dgm:prSet/>
      <dgm:spPr/>
      <dgm:t>
        <a:bodyPr/>
        <a:lstStyle/>
        <a:p>
          <a:endParaRPr lang="en-US"/>
        </a:p>
      </dgm:t>
    </dgm:pt>
    <dgm:pt modelId="{CAA8BF20-FF5D-4225-98F5-208088CD6E9D}">
      <dgm:prSet/>
      <dgm:spPr/>
      <dgm:t>
        <a:bodyPr/>
        <a:lstStyle/>
        <a:p>
          <a:r>
            <a:rPr lang="en-US" dirty="0"/>
            <a:t>Appoint an AAAEM group to develop the content to submit for the focus area. </a:t>
          </a:r>
        </a:p>
      </dgm:t>
    </dgm:pt>
    <dgm:pt modelId="{BEF32E79-06A4-427B-A020-ECAE69572093}" type="parTrans" cxnId="{3D3DC521-0787-4FB9-995B-1A90B57A61CA}">
      <dgm:prSet/>
      <dgm:spPr/>
      <dgm:t>
        <a:bodyPr/>
        <a:lstStyle/>
        <a:p>
          <a:endParaRPr lang="en-US"/>
        </a:p>
      </dgm:t>
    </dgm:pt>
    <dgm:pt modelId="{49033BA9-CCBF-4C3B-BC28-CA79AA83B016}" type="sibTrans" cxnId="{3D3DC521-0787-4FB9-995B-1A90B57A61CA}">
      <dgm:prSet/>
      <dgm:spPr/>
      <dgm:t>
        <a:bodyPr/>
        <a:lstStyle/>
        <a:p>
          <a:endParaRPr lang="en-US"/>
        </a:p>
      </dgm:t>
    </dgm:pt>
    <dgm:pt modelId="{23100E1F-EB44-4292-930A-9EB1414B9727}">
      <dgm:prSet/>
      <dgm:spPr/>
      <dgm:t>
        <a:bodyPr/>
        <a:lstStyle/>
        <a:p>
          <a:r>
            <a:rPr lang="en-US" dirty="0"/>
            <a:t>Solicit support from AACEM to further this idea. </a:t>
          </a:r>
        </a:p>
      </dgm:t>
    </dgm:pt>
    <dgm:pt modelId="{84996440-6F37-49C7-8A70-BF8C52D79075}" type="parTrans" cxnId="{EC7021E5-F799-4E21-8E8F-2633A61646D2}">
      <dgm:prSet/>
      <dgm:spPr/>
      <dgm:t>
        <a:bodyPr/>
        <a:lstStyle/>
        <a:p>
          <a:endParaRPr lang="en-US"/>
        </a:p>
      </dgm:t>
    </dgm:pt>
    <dgm:pt modelId="{7D7AACAA-EB61-4439-9BE4-F3E19C61D24A}" type="sibTrans" cxnId="{EC7021E5-F799-4E21-8E8F-2633A61646D2}">
      <dgm:prSet/>
      <dgm:spPr/>
      <dgm:t>
        <a:bodyPr/>
        <a:lstStyle/>
        <a:p>
          <a:endParaRPr lang="en-US"/>
        </a:p>
      </dgm:t>
    </dgm:pt>
    <dgm:pt modelId="{D2548997-BD0B-442D-8E4E-A859DB8408E3}">
      <dgm:prSet/>
      <dgm:spPr/>
      <dgm:t>
        <a:bodyPr/>
        <a:lstStyle/>
        <a:p>
          <a:r>
            <a:rPr lang="en-US" dirty="0"/>
            <a:t>Advocate for AAAEM participation in the didactic review process for submissions for the focus area.</a:t>
          </a:r>
        </a:p>
      </dgm:t>
    </dgm:pt>
    <dgm:pt modelId="{8FB0054F-6815-4FBB-8339-E75851EBFF65}" type="parTrans" cxnId="{280459FE-40C4-4F34-9F3D-DB75876A5A7C}">
      <dgm:prSet/>
      <dgm:spPr/>
      <dgm:t>
        <a:bodyPr/>
        <a:lstStyle/>
        <a:p>
          <a:endParaRPr lang="en-US"/>
        </a:p>
      </dgm:t>
    </dgm:pt>
    <dgm:pt modelId="{F6FC4FB1-E665-4C86-9DED-05C9B1D430E8}" type="sibTrans" cxnId="{280459FE-40C4-4F34-9F3D-DB75876A5A7C}">
      <dgm:prSet/>
      <dgm:spPr/>
      <dgm:t>
        <a:bodyPr/>
        <a:lstStyle/>
        <a:p>
          <a:endParaRPr lang="en-US"/>
        </a:p>
      </dgm:t>
    </dgm:pt>
    <dgm:pt modelId="{B51EF6DF-F7CF-42DD-BEC2-DF717934CA95}" type="pres">
      <dgm:prSet presAssocID="{E764DCDA-C233-47CF-A016-2DF023C70DF0}" presName="linear" presStyleCnt="0">
        <dgm:presLayoutVars>
          <dgm:animLvl val="lvl"/>
          <dgm:resizeHandles val="exact"/>
        </dgm:presLayoutVars>
      </dgm:prSet>
      <dgm:spPr/>
    </dgm:pt>
    <dgm:pt modelId="{E1CA5A30-821C-4B20-962F-56159047D198}" type="pres">
      <dgm:prSet presAssocID="{DE21922D-BFDE-4CC9-B6AD-6930B06B99FB}" presName="parentText" presStyleLbl="node1" presStyleIdx="0" presStyleCnt="4">
        <dgm:presLayoutVars>
          <dgm:chMax val="0"/>
          <dgm:bulletEnabled val="1"/>
        </dgm:presLayoutVars>
      </dgm:prSet>
      <dgm:spPr/>
    </dgm:pt>
    <dgm:pt modelId="{5F0D146A-9D2A-4E48-9B50-D953B2833191}" type="pres">
      <dgm:prSet presAssocID="{75FF3219-F3E6-438B-8409-85ACCAE86E41}" presName="spacer" presStyleCnt="0"/>
      <dgm:spPr/>
    </dgm:pt>
    <dgm:pt modelId="{619064C5-12C8-4D2A-9A68-25A1FDA61218}" type="pres">
      <dgm:prSet presAssocID="{3EC33830-F900-4DB7-A780-63444063C874}" presName="parentText" presStyleLbl="node1" presStyleIdx="1" presStyleCnt="4">
        <dgm:presLayoutVars>
          <dgm:chMax val="0"/>
          <dgm:bulletEnabled val="1"/>
        </dgm:presLayoutVars>
      </dgm:prSet>
      <dgm:spPr/>
    </dgm:pt>
    <dgm:pt modelId="{3BEDD6C9-E4E4-4F40-B72D-17894711676A}" type="pres">
      <dgm:prSet presAssocID="{82235917-4123-496E-A7DE-372937B34F1D}" presName="spacer" presStyleCnt="0"/>
      <dgm:spPr/>
    </dgm:pt>
    <dgm:pt modelId="{C423D355-6BA8-4A00-A0A9-E4832FC5C5CD}" type="pres">
      <dgm:prSet presAssocID="{65AB6C85-020C-42EE-A9BB-57AD71AB7D1F}" presName="parentText" presStyleLbl="node1" presStyleIdx="2" presStyleCnt="4">
        <dgm:presLayoutVars>
          <dgm:chMax val="0"/>
          <dgm:bulletEnabled val="1"/>
        </dgm:presLayoutVars>
      </dgm:prSet>
      <dgm:spPr/>
    </dgm:pt>
    <dgm:pt modelId="{4CB6977D-A2D2-496E-998A-09292DF090DB}" type="pres">
      <dgm:prSet presAssocID="{65AB6C85-020C-42EE-A9BB-57AD71AB7D1F}" presName="childText" presStyleLbl="revTx" presStyleIdx="0" presStyleCnt="2">
        <dgm:presLayoutVars>
          <dgm:bulletEnabled val="1"/>
        </dgm:presLayoutVars>
      </dgm:prSet>
      <dgm:spPr/>
    </dgm:pt>
    <dgm:pt modelId="{0062A20D-49B6-4770-9AE4-21E5D2A8FF63}" type="pres">
      <dgm:prSet presAssocID="{D356F202-4118-40CA-A0EA-21CD68414515}" presName="parentText" presStyleLbl="node1" presStyleIdx="3" presStyleCnt="4">
        <dgm:presLayoutVars>
          <dgm:chMax val="0"/>
          <dgm:bulletEnabled val="1"/>
        </dgm:presLayoutVars>
      </dgm:prSet>
      <dgm:spPr/>
    </dgm:pt>
    <dgm:pt modelId="{C60FDFDF-41AE-46BB-A6E0-EF142EE9FBFD}" type="pres">
      <dgm:prSet presAssocID="{D356F202-4118-40CA-A0EA-21CD68414515}" presName="childText" presStyleLbl="revTx" presStyleIdx="1" presStyleCnt="2">
        <dgm:presLayoutVars>
          <dgm:bulletEnabled val="1"/>
        </dgm:presLayoutVars>
      </dgm:prSet>
      <dgm:spPr/>
    </dgm:pt>
  </dgm:ptLst>
  <dgm:cxnLst>
    <dgm:cxn modelId="{4C7E9818-789F-4E8E-9A1E-AF57F559AD42}" srcId="{E764DCDA-C233-47CF-A016-2DF023C70DF0}" destId="{65AB6C85-020C-42EE-A9BB-57AD71AB7D1F}" srcOrd="2" destOrd="0" parTransId="{B6611973-9856-4B1E-9BFA-EA502F73FB5C}" sibTransId="{7C435871-05A5-4497-A689-A93CE171F770}"/>
    <dgm:cxn modelId="{54C1F11A-8A95-49BC-AECC-D6C2CC7A72D1}" type="presOf" srcId="{CAA8BF20-FF5D-4225-98F5-208088CD6E9D}" destId="{C60FDFDF-41AE-46BB-A6E0-EF142EE9FBFD}" srcOrd="0" destOrd="1" presId="urn:microsoft.com/office/officeart/2005/8/layout/vList2"/>
    <dgm:cxn modelId="{A4BA8B1B-89AB-4CA1-AE02-C97E6183BFA3}" srcId="{E764DCDA-C233-47CF-A016-2DF023C70DF0}" destId="{3EC33830-F900-4DB7-A780-63444063C874}" srcOrd="1" destOrd="0" parTransId="{51340AEC-B7E4-42BD-B1B5-C96858270392}" sibTransId="{82235917-4123-496E-A7DE-372937B34F1D}"/>
    <dgm:cxn modelId="{3D3DC521-0787-4FB9-995B-1A90B57A61CA}" srcId="{D356F202-4118-40CA-A0EA-21CD68414515}" destId="{CAA8BF20-FF5D-4225-98F5-208088CD6E9D}" srcOrd="1" destOrd="0" parTransId="{BEF32E79-06A4-427B-A020-ECAE69572093}" sibTransId="{49033BA9-CCBF-4C3B-BC28-CA79AA83B016}"/>
    <dgm:cxn modelId="{9856BE28-A288-4F3A-9C4A-331316DA69CC}" type="presOf" srcId="{D356F202-4118-40CA-A0EA-21CD68414515}" destId="{0062A20D-49B6-4770-9AE4-21E5D2A8FF63}" srcOrd="0" destOrd="0" presId="urn:microsoft.com/office/officeart/2005/8/layout/vList2"/>
    <dgm:cxn modelId="{AD052C42-C886-429E-AC2D-F5155DC365EB}" type="presOf" srcId="{65AB6C85-020C-42EE-A9BB-57AD71AB7D1F}" destId="{C423D355-6BA8-4A00-A0A9-E4832FC5C5CD}" srcOrd="0" destOrd="0" presId="urn:microsoft.com/office/officeart/2005/8/layout/vList2"/>
    <dgm:cxn modelId="{505E6B42-C72E-43AD-B218-170A40D73C1F}" srcId="{E764DCDA-C233-47CF-A016-2DF023C70DF0}" destId="{DE21922D-BFDE-4CC9-B6AD-6930B06B99FB}" srcOrd="0" destOrd="0" parTransId="{88B15B81-21D9-4536-89E7-B66F2519EAD2}" sibTransId="{75FF3219-F3E6-438B-8409-85ACCAE86E41}"/>
    <dgm:cxn modelId="{D2872769-B10E-4043-B8DC-A6F0D5FD98B6}" type="presOf" srcId="{D2548997-BD0B-442D-8E4E-A859DB8408E3}" destId="{C60FDFDF-41AE-46BB-A6E0-EF142EE9FBFD}" srcOrd="0" destOrd="3" presId="urn:microsoft.com/office/officeart/2005/8/layout/vList2"/>
    <dgm:cxn modelId="{B2448B6E-F3DA-42CF-91F9-9C50A763AB40}" srcId="{65AB6C85-020C-42EE-A9BB-57AD71AB7D1F}" destId="{E7236E2F-3F44-4C73-8648-D75E052BDAF3}" srcOrd="0" destOrd="0" parTransId="{8C8623DD-6415-4F5A-AA68-38BC529B1A2A}" sibTransId="{13CE7C03-5CA0-47DC-A907-175C6FD8B7CB}"/>
    <dgm:cxn modelId="{A4CDAE56-1F19-46AE-95AE-EB49780FB593}" type="presOf" srcId="{DE21922D-BFDE-4CC9-B6AD-6930B06B99FB}" destId="{E1CA5A30-821C-4B20-962F-56159047D198}" srcOrd="0" destOrd="0" presId="urn:microsoft.com/office/officeart/2005/8/layout/vList2"/>
    <dgm:cxn modelId="{D99A5A58-7AAE-4592-96FF-002E245A9916}" type="presOf" srcId="{E7236E2F-3F44-4C73-8648-D75E052BDAF3}" destId="{4CB6977D-A2D2-496E-998A-09292DF090DB}" srcOrd="0" destOrd="0" presId="urn:microsoft.com/office/officeart/2005/8/layout/vList2"/>
    <dgm:cxn modelId="{99597CA6-78DA-4A8E-B586-A66E46A12B7C}" type="presOf" srcId="{C8DC584E-FCE1-4449-9EF9-1CA9EA521439}" destId="{4CB6977D-A2D2-496E-998A-09292DF090DB}" srcOrd="0" destOrd="1" presId="urn:microsoft.com/office/officeart/2005/8/layout/vList2"/>
    <dgm:cxn modelId="{3F83F4AB-27AC-47DF-AA9E-940F860CD905}" srcId="{65AB6C85-020C-42EE-A9BB-57AD71AB7D1F}" destId="{C8DC584E-FCE1-4449-9EF9-1CA9EA521439}" srcOrd="1" destOrd="0" parTransId="{652E5AD0-988D-4117-85DB-9E435EBA03B2}" sibTransId="{C00B7DA2-1980-40E8-9CE1-689393767FF6}"/>
    <dgm:cxn modelId="{6345C5B9-51C7-4724-B559-794E1C95107D}" type="presOf" srcId="{2412CB1E-1CF0-4DCF-A542-9C3EF8C82046}" destId="{C60FDFDF-41AE-46BB-A6E0-EF142EE9FBFD}" srcOrd="0" destOrd="0" presId="urn:microsoft.com/office/officeart/2005/8/layout/vList2"/>
    <dgm:cxn modelId="{45ABCFD1-227C-4732-B040-9F33D5699E28}" type="presOf" srcId="{3EC33830-F900-4DB7-A780-63444063C874}" destId="{619064C5-12C8-4D2A-9A68-25A1FDA61218}" srcOrd="0" destOrd="0" presId="urn:microsoft.com/office/officeart/2005/8/layout/vList2"/>
    <dgm:cxn modelId="{020923E1-9DC5-4E6F-B918-C2D0F53011E5}" srcId="{D356F202-4118-40CA-A0EA-21CD68414515}" destId="{2412CB1E-1CF0-4DCF-A542-9C3EF8C82046}" srcOrd="0" destOrd="0" parTransId="{61DDD538-BC9C-48F8-ADAD-0C28B2553200}" sibTransId="{A2CCC568-4EF2-4C29-AEB7-DAE07D0B5BBC}"/>
    <dgm:cxn modelId="{4FE626E4-9819-4F3D-9D79-4B88F07E3FF1}" type="presOf" srcId="{23100E1F-EB44-4292-930A-9EB1414B9727}" destId="{C60FDFDF-41AE-46BB-A6E0-EF142EE9FBFD}" srcOrd="0" destOrd="2" presId="urn:microsoft.com/office/officeart/2005/8/layout/vList2"/>
    <dgm:cxn modelId="{EC7021E5-F799-4E21-8E8F-2633A61646D2}" srcId="{D356F202-4118-40CA-A0EA-21CD68414515}" destId="{23100E1F-EB44-4292-930A-9EB1414B9727}" srcOrd="2" destOrd="0" parTransId="{84996440-6F37-49C7-8A70-BF8C52D79075}" sibTransId="{7D7AACAA-EB61-4439-9BE4-F3E19C61D24A}"/>
    <dgm:cxn modelId="{448376EC-2BF6-436D-AF11-51EB9A65E324}" srcId="{E764DCDA-C233-47CF-A016-2DF023C70DF0}" destId="{D356F202-4118-40CA-A0EA-21CD68414515}" srcOrd="3" destOrd="0" parTransId="{6A28BF8F-38A1-4BD9-92F1-72A3AE35FB2B}" sibTransId="{5C0ECE51-EB1E-4CE4-9F62-B32780D8A60F}"/>
    <dgm:cxn modelId="{9F48ACF9-5719-458B-9CB1-161595E0703F}" type="presOf" srcId="{E764DCDA-C233-47CF-A016-2DF023C70DF0}" destId="{B51EF6DF-F7CF-42DD-BEC2-DF717934CA95}" srcOrd="0" destOrd="0" presId="urn:microsoft.com/office/officeart/2005/8/layout/vList2"/>
    <dgm:cxn modelId="{280459FE-40C4-4F34-9F3D-DB75876A5A7C}" srcId="{D356F202-4118-40CA-A0EA-21CD68414515}" destId="{D2548997-BD0B-442D-8E4E-A859DB8408E3}" srcOrd="3" destOrd="0" parTransId="{8FB0054F-6815-4FBB-8339-E75851EBFF65}" sibTransId="{F6FC4FB1-E665-4C86-9DED-05C9B1D430E8}"/>
    <dgm:cxn modelId="{9EDA3590-DCDB-4B97-8D25-E83BACD18608}" type="presParOf" srcId="{B51EF6DF-F7CF-42DD-BEC2-DF717934CA95}" destId="{E1CA5A30-821C-4B20-962F-56159047D198}" srcOrd="0" destOrd="0" presId="urn:microsoft.com/office/officeart/2005/8/layout/vList2"/>
    <dgm:cxn modelId="{54B5FD8C-0675-473C-A488-DFC8C5F9B12A}" type="presParOf" srcId="{B51EF6DF-F7CF-42DD-BEC2-DF717934CA95}" destId="{5F0D146A-9D2A-4E48-9B50-D953B2833191}" srcOrd="1" destOrd="0" presId="urn:microsoft.com/office/officeart/2005/8/layout/vList2"/>
    <dgm:cxn modelId="{C11035E9-D0A5-43B4-B191-8040C3F1597D}" type="presParOf" srcId="{B51EF6DF-F7CF-42DD-BEC2-DF717934CA95}" destId="{619064C5-12C8-4D2A-9A68-25A1FDA61218}" srcOrd="2" destOrd="0" presId="urn:microsoft.com/office/officeart/2005/8/layout/vList2"/>
    <dgm:cxn modelId="{5658929C-8327-403A-A1C5-860DF3C5AF30}" type="presParOf" srcId="{B51EF6DF-F7CF-42DD-BEC2-DF717934CA95}" destId="{3BEDD6C9-E4E4-4F40-B72D-17894711676A}" srcOrd="3" destOrd="0" presId="urn:microsoft.com/office/officeart/2005/8/layout/vList2"/>
    <dgm:cxn modelId="{E996BBB5-F7E6-4793-8907-6566E1FDBA5E}" type="presParOf" srcId="{B51EF6DF-F7CF-42DD-BEC2-DF717934CA95}" destId="{C423D355-6BA8-4A00-A0A9-E4832FC5C5CD}" srcOrd="4" destOrd="0" presId="urn:microsoft.com/office/officeart/2005/8/layout/vList2"/>
    <dgm:cxn modelId="{A4B51161-BD43-419A-A935-C67F336C5561}" type="presParOf" srcId="{B51EF6DF-F7CF-42DD-BEC2-DF717934CA95}" destId="{4CB6977D-A2D2-496E-998A-09292DF090DB}" srcOrd="5" destOrd="0" presId="urn:microsoft.com/office/officeart/2005/8/layout/vList2"/>
    <dgm:cxn modelId="{7E0CCF5C-9558-4BA1-BAE7-92AE18B8A57D}" type="presParOf" srcId="{B51EF6DF-F7CF-42DD-BEC2-DF717934CA95}" destId="{0062A20D-49B6-4770-9AE4-21E5D2A8FF63}" srcOrd="6" destOrd="0" presId="urn:microsoft.com/office/officeart/2005/8/layout/vList2"/>
    <dgm:cxn modelId="{61FA6F33-8C39-454B-987A-9F0F86EC69BC}" type="presParOf" srcId="{B51EF6DF-F7CF-42DD-BEC2-DF717934CA95}" destId="{C60FDFDF-41AE-46BB-A6E0-EF142EE9FBFD}"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BEF6333-BCEA-4C37-A323-3968A599EA97}"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6DC66D7A-0B68-494A-A48A-F465D8D00340}">
      <dgm:prSet/>
      <dgm:spPr/>
      <dgm:t>
        <a:bodyPr/>
        <a:lstStyle/>
        <a:p>
          <a:r>
            <a:rPr lang="en-US" dirty="0"/>
            <a:t>Join our Committee – Strategic Planning is fun!</a:t>
          </a:r>
        </a:p>
      </dgm:t>
    </dgm:pt>
    <dgm:pt modelId="{12761E58-3C28-4FD2-8745-FF4850B65F7B}" type="parTrans" cxnId="{512CA840-7514-4097-B2DE-43F5A42D2F7E}">
      <dgm:prSet/>
      <dgm:spPr/>
      <dgm:t>
        <a:bodyPr/>
        <a:lstStyle/>
        <a:p>
          <a:endParaRPr lang="en-US"/>
        </a:p>
      </dgm:t>
    </dgm:pt>
    <dgm:pt modelId="{7311071D-D4A4-468E-A259-8587586E488A}" type="sibTrans" cxnId="{512CA840-7514-4097-B2DE-43F5A42D2F7E}">
      <dgm:prSet/>
      <dgm:spPr/>
      <dgm:t>
        <a:bodyPr/>
        <a:lstStyle/>
        <a:p>
          <a:endParaRPr lang="en-US"/>
        </a:p>
      </dgm:t>
    </dgm:pt>
    <dgm:pt modelId="{21819A83-239F-49DB-8592-7F26704C1230}">
      <dgm:prSet/>
      <dgm:spPr/>
      <dgm:t>
        <a:bodyPr/>
        <a:lstStyle/>
        <a:p>
          <a:r>
            <a:rPr lang="en-US" dirty="0"/>
            <a:t>Provide feedback on objectives for the strategic goals.</a:t>
          </a:r>
        </a:p>
      </dgm:t>
    </dgm:pt>
    <dgm:pt modelId="{AAB8D6CB-D8D7-4460-AB08-DB106F2D7937}" type="parTrans" cxnId="{146D7A0E-5FD0-40BB-9C78-EF0C770FA3DC}">
      <dgm:prSet/>
      <dgm:spPr/>
      <dgm:t>
        <a:bodyPr/>
        <a:lstStyle/>
        <a:p>
          <a:endParaRPr lang="en-US"/>
        </a:p>
      </dgm:t>
    </dgm:pt>
    <dgm:pt modelId="{A4702EE9-E041-4273-8D7A-42B44BF97223}" type="sibTrans" cxnId="{146D7A0E-5FD0-40BB-9C78-EF0C770FA3DC}">
      <dgm:prSet/>
      <dgm:spPr/>
      <dgm:t>
        <a:bodyPr/>
        <a:lstStyle/>
        <a:p>
          <a:endParaRPr lang="en-US"/>
        </a:p>
      </dgm:t>
    </dgm:pt>
    <dgm:pt modelId="{773C5CA9-055B-4578-B778-411F85B9ECB0}" type="pres">
      <dgm:prSet presAssocID="{BBEF6333-BCEA-4C37-A323-3968A599EA97}" presName="linear" presStyleCnt="0">
        <dgm:presLayoutVars>
          <dgm:animLvl val="lvl"/>
          <dgm:resizeHandles val="exact"/>
        </dgm:presLayoutVars>
      </dgm:prSet>
      <dgm:spPr/>
    </dgm:pt>
    <dgm:pt modelId="{40ADB851-1026-4F37-82A1-C16D5D5B81E7}" type="pres">
      <dgm:prSet presAssocID="{6DC66D7A-0B68-494A-A48A-F465D8D00340}" presName="parentText" presStyleLbl="node1" presStyleIdx="0" presStyleCnt="2">
        <dgm:presLayoutVars>
          <dgm:chMax val="0"/>
          <dgm:bulletEnabled val="1"/>
        </dgm:presLayoutVars>
      </dgm:prSet>
      <dgm:spPr/>
    </dgm:pt>
    <dgm:pt modelId="{44FD32A5-ECC8-4388-AB72-88C329D7F8C0}" type="pres">
      <dgm:prSet presAssocID="{7311071D-D4A4-468E-A259-8587586E488A}" presName="spacer" presStyleCnt="0"/>
      <dgm:spPr/>
    </dgm:pt>
    <dgm:pt modelId="{4DE78757-0CE8-4FF3-8B3B-897D3567CD2B}" type="pres">
      <dgm:prSet presAssocID="{21819A83-239F-49DB-8592-7F26704C1230}" presName="parentText" presStyleLbl="node1" presStyleIdx="1" presStyleCnt="2">
        <dgm:presLayoutVars>
          <dgm:chMax val="0"/>
          <dgm:bulletEnabled val="1"/>
        </dgm:presLayoutVars>
      </dgm:prSet>
      <dgm:spPr/>
    </dgm:pt>
  </dgm:ptLst>
  <dgm:cxnLst>
    <dgm:cxn modelId="{146D7A0E-5FD0-40BB-9C78-EF0C770FA3DC}" srcId="{BBEF6333-BCEA-4C37-A323-3968A599EA97}" destId="{21819A83-239F-49DB-8592-7F26704C1230}" srcOrd="1" destOrd="0" parTransId="{AAB8D6CB-D8D7-4460-AB08-DB106F2D7937}" sibTransId="{A4702EE9-E041-4273-8D7A-42B44BF97223}"/>
    <dgm:cxn modelId="{A824F12F-ECAB-49D8-8556-D1D0C9EB94ED}" type="presOf" srcId="{BBEF6333-BCEA-4C37-A323-3968A599EA97}" destId="{773C5CA9-055B-4578-B778-411F85B9ECB0}" srcOrd="0" destOrd="0" presId="urn:microsoft.com/office/officeart/2005/8/layout/vList2"/>
    <dgm:cxn modelId="{512CA840-7514-4097-B2DE-43F5A42D2F7E}" srcId="{BBEF6333-BCEA-4C37-A323-3968A599EA97}" destId="{6DC66D7A-0B68-494A-A48A-F465D8D00340}" srcOrd="0" destOrd="0" parTransId="{12761E58-3C28-4FD2-8745-FF4850B65F7B}" sibTransId="{7311071D-D4A4-468E-A259-8587586E488A}"/>
    <dgm:cxn modelId="{0ED42C68-E536-45D0-A10A-0C7CF7562443}" type="presOf" srcId="{6DC66D7A-0B68-494A-A48A-F465D8D00340}" destId="{40ADB851-1026-4F37-82A1-C16D5D5B81E7}" srcOrd="0" destOrd="0" presId="urn:microsoft.com/office/officeart/2005/8/layout/vList2"/>
    <dgm:cxn modelId="{4EDC9468-444F-40C5-8DBD-62ABCA42D8C6}" type="presOf" srcId="{21819A83-239F-49DB-8592-7F26704C1230}" destId="{4DE78757-0CE8-4FF3-8B3B-897D3567CD2B}" srcOrd="0" destOrd="0" presId="urn:microsoft.com/office/officeart/2005/8/layout/vList2"/>
    <dgm:cxn modelId="{B0A56BEF-5859-4D7E-B803-1CA86BC5EEA5}" type="presParOf" srcId="{773C5CA9-055B-4578-B778-411F85B9ECB0}" destId="{40ADB851-1026-4F37-82A1-C16D5D5B81E7}" srcOrd="0" destOrd="0" presId="urn:microsoft.com/office/officeart/2005/8/layout/vList2"/>
    <dgm:cxn modelId="{A689F4EA-7599-4545-93CE-25DC87907F1D}" type="presParOf" srcId="{773C5CA9-055B-4578-B778-411F85B9ECB0}" destId="{44FD32A5-ECC8-4388-AB72-88C329D7F8C0}" srcOrd="1" destOrd="0" presId="urn:microsoft.com/office/officeart/2005/8/layout/vList2"/>
    <dgm:cxn modelId="{C62528C5-B86D-4A02-AC4A-941C58E61FD3}" type="presParOf" srcId="{773C5CA9-055B-4578-B778-411F85B9ECB0}" destId="{4DE78757-0CE8-4FF3-8B3B-897D3567CD2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13C0D-4176-4A9C-A523-297DB466CD4A}">
      <dsp:nvSpPr>
        <dsp:cNvPr id="0" name=""/>
        <dsp:cNvSpPr/>
      </dsp:nvSpPr>
      <dsp:spPr>
        <a:xfrm>
          <a:off x="0" y="1165860"/>
          <a:ext cx="6364224" cy="3182112"/>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43180" rIns="64770" bIns="43180" numCol="1" spcCol="1270" anchor="ctr" anchorCtr="0">
          <a:noAutofit/>
        </a:bodyPr>
        <a:lstStyle/>
        <a:p>
          <a:pPr marL="0" lvl="0" indent="0" algn="ctr" defTabSz="1511300">
            <a:lnSpc>
              <a:spcPct val="90000"/>
            </a:lnSpc>
            <a:spcBef>
              <a:spcPct val="0"/>
            </a:spcBef>
            <a:spcAft>
              <a:spcPct val="35000"/>
            </a:spcAft>
            <a:buNone/>
          </a:pPr>
          <a:r>
            <a:rPr lang="en-US" sz="3400" kern="1200"/>
            <a:t>AAAEM Mission: Lead the advancement of academic emergency medicine administration through education, research, and professional development.</a:t>
          </a:r>
        </a:p>
      </dsp:txBody>
      <dsp:txXfrm>
        <a:off x="93201" y="1259061"/>
        <a:ext cx="6177822" cy="29957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D6B9E3-9CB9-4AFF-9D66-700AEF22FC35}">
      <dsp:nvSpPr>
        <dsp:cNvPr id="0" name=""/>
        <dsp:cNvSpPr/>
      </dsp:nvSpPr>
      <dsp:spPr>
        <a:xfrm>
          <a:off x="1283" y="314546"/>
          <a:ext cx="4505585" cy="2861046"/>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55A3FE-1BBF-4CD8-9EAC-2F980EB2585B}">
      <dsp:nvSpPr>
        <dsp:cNvPr id="0" name=""/>
        <dsp:cNvSpPr/>
      </dsp:nvSpPr>
      <dsp:spPr>
        <a:xfrm>
          <a:off x="501904" y="790136"/>
          <a:ext cx="4505585" cy="2861046"/>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a:t>Become a leading expert and innovator in managing and governing academic emergency medicine.</a:t>
          </a:r>
        </a:p>
      </dsp:txBody>
      <dsp:txXfrm>
        <a:off x="585701" y="873933"/>
        <a:ext cx="4337991" cy="2693452"/>
      </dsp:txXfrm>
    </dsp:sp>
    <dsp:sp modelId="{02E2348D-4F85-4F1B-886F-8DBEF8ACDA4D}">
      <dsp:nvSpPr>
        <dsp:cNvPr id="0" name=""/>
        <dsp:cNvSpPr/>
      </dsp:nvSpPr>
      <dsp:spPr>
        <a:xfrm>
          <a:off x="5508110" y="314546"/>
          <a:ext cx="4505585" cy="2861046"/>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6DE6C3-1199-4209-B442-AD4E28B00827}">
      <dsp:nvSpPr>
        <dsp:cNvPr id="0" name=""/>
        <dsp:cNvSpPr/>
      </dsp:nvSpPr>
      <dsp:spPr>
        <a:xfrm>
          <a:off x="6008730" y="790136"/>
          <a:ext cx="4505585" cy="2861046"/>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a:t>AAAEM members recognized nationally for contributions and regularly publishing/presenting at national forums.</a:t>
          </a:r>
        </a:p>
      </dsp:txBody>
      <dsp:txXfrm>
        <a:off x="6092527" y="873933"/>
        <a:ext cx="4337991" cy="26934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6659A1-6C7D-4358-A34D-D169FD7F90AA}">
      <dsp:nvSpPr>
        <dsp:cNvPr id="0" name=""/>
        <dsp:cNvSpPr/>
      </dsp:nvSpPr>
      <dsp:spPr>
        <a:xfrm>
          <a:off x="0" y="673"/>
          <a:ext cx="6364224" cy="1574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DCABF3-EED4-4258-8A66-3FCCB1D73711}">
      <dsp:nvSpPr>
        <dsp:cNvPr id="0" name=""/>
        <dsp:cNvSpPr/>
      </dsp:nvSpPr>
      <dsp:spPr>
        <a:xfrm>
          <a:off x="476436" y="355047"/>
          <a:ext cx="866247" cy="86624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43F3804-FD0D-4958-8AC6-252BF5C899AE}">
      <dsp:nvSpPr>
        <dsp:cNvPr id="0" name=""/>
        <dsp:cNvSpPr/>
      </dsp:nvSpPr>
      <dsp:spPr>
        <a:xfrm>
          <a:off x="1819120" y="673"/>
          <a:ext cx="4545103" cy="1574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687" tIns="166687" rIns="166687" bIns="166687" numCol="1" spcCol="1270" anchor="ctr" anchorCtr="0">
          <a:noAutofit/>
        </a:bodyPr>
        <a:lstStyle/>
        <a:p>
          <a:pPr marL="0" lvl="0" indent="0" algn="l" defTabSz="1111250">
            <a:lnSpc>
              <a:spcPct val="90000"/>
            </a:lnSpc>
            <a:spcBef>
              <a:spcPct val="0"/>
            </a:spcBef>
            <a:spcAft>
              <a:spcPct val="35000"/>
            </a:spcAft>
            <a:buNone/>
          </a:pPr>
          <a:r>
            <a:rPr lang="en-US" sz="2500" kern="1200"/>
            <a:t>1. Cultivate discovery, knowledge creation, and dissemination.</a:t>
          </a:r>
        </a:p>
      </dsp:txBody>
      <dsp:txXfrm>
        <a:off x="1819120" y="673"/>
        <a:ext cx="4545103" cy="1574995"/>
      </dsp:txXfrm>
    </dsp:sp>
    <dsp:sp modelId="{BF139C66-F848-4537-9041-D7D743DCE2AC}">
      <dsp:nvSpPr>
        <dsp:cNvPr id="0" name=""/>
        <dsp:cNvSpPr/>
      </dsp:nvSpPr>
      <dsp:spPr>
        <a:xfrm>
          <a:off x="0" y="1969418"/>
          <a:ext cx="6364224" cy="1574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D0B46D-BADA-4004-90C9-BC29EF6AF7BF}">
      <dsp:nvSpPr>
        <dsp:cNvPr id="0" name=""/>
        <dsp:cNvSpPr/>
      </dsp:nvSpPr>
      <dsp:spPr>
        <a:xfrm>
          <a:off x="476436" y="2323792"/>
          <a:ext cx="866247" cy="86624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78E89D6-150D-4EAB-99B4-393FBA79C6D3}">
      <dsp:nvSpPr>
        <dsp:cNvPr id="0" name=""/>
        <dsp:cNvSpPr/>
      </dsp:nvSpPr>
      <dsp:spPr>
        <a:xfrm>
          <a:off x="1819120" y="1969418"/>
          <a:ext cx="4545103" cy="1574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687" tIns="166687" rIns="166687" bIns="166687" numCol="1" spcCol="1270" anchor="ctr" anchorCtr="0">
          <a:noAutofit/>
        </a:bodyPr>
        <a:lstStyle/>
        <a:p>
          <a:pPr marL="0" lvl="0" indent="0" algn="l" defTabSz="1111250">
            <a:lnSpc>
              <a:spcPct val="90000"/>
            </a:lnSpc>
            <a:spcBef>
              <a:spcPct val="0"/>
            </a:spcBef>
            <a:spcAft>
              <a:spcPct val="35000"/>
            </a:spcAft>
            <a:buNone/>
          </a:pPr>
          <a:r>
            <a:rPr lang="en-US" sz="2500" kern="1200"/>
            <a:t>2. Share best practices and knowledge.</a:t>
          </a:r>
        </a:p>
      </dsp:txBody>
      <dsp:txXfrm>
        <a:off x="1819120" y="1969418"/>
        <a:ext cx="4545103" cy="1574995"/>
      </dsp:txXfrm>
    </dsp:sp>
    <dsp:sp modelId="{6CFC35BA-BFA0-4100-9136-B6A6B4FE1BAF}">
      <dsp:nvSpPr>
        <dsp:cNvPr id="0" name=""/>
        <dsp:cNvSpPr/>
      </dsp:nvSpPr>
      <dsp:spPr>
        <a:xfrm>
          <a:off x="0" y="3938162"/>
          <a:ext cx="6364224" cy="1574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0106D3-C992-48A5-BEBB-DE4F8D382EE4}">
      <dsp:nvSpPr>
        <dsp:cNvPr id="0" name=""/>
        <dsp:cNvSpPr/>
      </dsp:nvSpPr>
      <dsp:spPr>
        <a:xfrm>
          <a:off x="476436" y="4292537"/>
          <a:ext cx="866247" cy="86624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98A77D-3762-420A-ADA5-21442522C057}">
      <dsp:nvSpPr>
        <dsp:cNvPr id="0" name=""/>
        <dsp:cNvSpPr/>
      </dsp:nvSpPr>
      <dsp:spPr>
        <a:xfrm>
          <a:off x="1819120" y="3938162"/>
          <a:ext cx="4545103" cy="1574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687" tIns="166687" rIns="166687" bIns="166687" numCol="1" spcCol="1270" anchor="ctr" anchorCtr="0">
          <a:noAutofit/>
        </a:bodyPr>
        <a:lstStyle/>
        <a:p>
          <a:pPr marL="0" lvl="0" indent="0" algn="l" defTabSz="1111250">
            <a:lnSpc>
              <a:spcPct val="90000"/>
            </a:lnSpc>
            <a:spcBef>
              <a:spcPct val="0"/>
            </a:spcBef>
            <a:spcAft>
              <a:spcPct val="35000"/>
            </a:spcAft>
            <a:buNone/>
          </a:pPr>
          <a:r>
            <a:rPr lang="en-US" sz="2500" kern="1200"/>
            <a:t>3. Embrace collaboration, diversity, inclusivity, and service.</a:t>
          </a:r>
        </a:p>
      </dsp:txBody>
      <dsp:txXfrm>
        <a:off x="1819120" y="3938162"/>
        <a:ext cx="4545103" cy="15749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E9373B-5039-4346-8C22-038865EF4AA4}">
      <dsp:nvSpPr>
        <dsp:cNvPr id="0" name=""/>
        <dsp:cNvSpPr/>
      </dsp:nvSpPr>
      <dsp:spPr>
        <a:xfrm>
          <a:off x="0" y="925416"/>
          <a:ext cx="6364224" cy="6300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D2B1AE9-28A6-4BA5-93D7-C08FA9F52080}">
      <dsp:nvSpPr>
        <dsp:cNvPr id="0" name=""/>
        <dsp:cNvSpPr/>
      </dsp:nvSpPr>
      <dsp:spPr>
        <a:xfrm>
          <a:off x="318211" y="556416"/>
          <a:ext cx="4454956" cy="7380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387" tIns="0" rIns="168387" bIns="0" numCol="1" spcCol="1270" anchor="ctr" anchorCtr="0">
          <a:noAutofit/>
        </a:bodyPr>
        <a:lstStyle/>
        <a:p>
          <a:pPr marL="0" lvl="0" indent="0" algn="l" defTabSz="1111250">
            <a:lnSpc>
              <a:spcPct val="90000"/>
            </a:lnSpc>
            <a:spcBef>
              <a:spcPct val="0"/>
            </a:spcBef>
            <a:spcAft>
              <a:spcPct val="35000"/>
            </a:spcAft>
            <a:buNone/>
          </a:pPr>
          <a:r>
            <a:rPr lang="en-US" sz="2500" kern="1200"/>
            <a:t>National Recognition</a:t>
          </a:r>
        </a:p>
      </dsp:txBody>
      <dsp:txXfrm>
        <a:off x="354237" y="592442"/>
        <a:ext cx="4382904" cy="665948"/>
      </dsp:txXfrm>
    </dsp:sp>
    <dsp:sp modelId="{96E51A1C-DEED-4790-83CD-98FFE7D040D7}">
      <dsp:nvSpPr>
        <dsp:cNvPr id="0" name=""/>
        <dsp:cNvSpPr/>
      </dsp:nvSpPr>
      <dsp:spPr>
        <a:xfrm>
          <a:off x="0" y="2059416"/>
          <a:ext cx="6364224" cy="630000"/>
        </a:xfrm>
        <a:prstGeom prst="rect">
          <a:avLst/>
        </a:prstGeom>
        <a:solidFill>
          <a:schemeClr val="lt1">
            <a:alpha val="90000"/>
            <a:hueOff val="0"/>
            <a:satOff val="0"/>
            <a:lumOff val="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90CAD9F-6C56-43DE-AD91-F4585E1AA0CB}">
      <dsp:nvSpPr>
        <dsp:cNvPr id="0" name=""/>
        <dsp:cNvSpPr/>
      </dsp:nvSpPr>
      <dsp:spPr>
        <a:xfrm>
          <a:off x="318211" y="1690416"/>
          <a:ext cx="4454956" cy="738000"/>
        </a:xfrm>
        <a:prstGeom prst="roundRect">
          <a:avLst/>
        </a:prstGeom>
        <a:solidFill>
          <a:schemeClr val="accent5">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387" tIns="0" rIns="168387" bIns="0" numCol="1" spcCol="1270" anchor="ctr" anchorCtr="0">
          <a:noAutofit/>
        </a:bodyPr>
        <a:lstStyle/>
        <a:p>
          <a:pPr marL="0" lvl="0" indent="0" algn="l" defTabSz="1111250">
            <a:lnSpc>
              <a:spcPct val="90000"/>
            </a:lnSpc>
            <a:spcBef>
              <a:spcPct val="0"/>
            </a:spcBef>
            <a:spcAft>
              <a:spcPct val="35000"/>
            </a:spcAft>
            <a:buNone/>
          </a:pPr>
          <a:r>
            <a:rPr lang="en-US" sz="2500" kern="1200"/>
            <a:t>Member Engagement</a:t>
          </a:r>
        </a:p>
      </dsp:txBody>
      <dsp:txXfrm>
        <a:off x="354237" y="1726442"/>
        <a:ext cx="4382904" cy="665948"/>
      </dsp:txXfrm>
    </dsp:sp>
    <dsp:sp modelId="{5D40A0F4-DF91-4E10-98A0-2DEDFE7EFA6E}">
      <dsp:nvSpPr>
        <dsp:cNvPr id="0" name=""/>
        <dsp:cNvSpPr/>
      </dsp:nvSpPr>
      <dsp:spPr>
        <a:xfrm>
          <a:off x="0" y="3193416"/>
          <a:ext cx="6364224" cy="630000"/>
        </a:xfrm>
        <a:prstGeom prst="rect">
          <a:avLst/>
        </a:prstGeom>
        <a:solidFill>
          <a:schemeClr val="lt1">
            <a:alpha val="90000"/>
            <a:hueOff val="0"/>
            <a:satOff val="0"/>
            <a:lumOff val="0"/>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dsp:style>
    </dsp:sp>
    <dsp:sp modelId="{DEFCA9FD-77C7-4B4C-AA62-A7CA4A19E58B}">
      <dsp:nvSpPr>
        <dsp:cNvPr id="0" name=""/>
        <dsp:cNvSpPr/>
      </dsp:nvSpPr>
      <dsp:spPr>
        <a:xfrm>
          <a:off x="318211" y="2824416"/>
          <a:ext cx="4454956" cy="738000"/>
        </a:xfrm>
        <a:prstGeom prst="roundRect">
          <a:avLst/>
        </a:prstGeom>
        <a:solidFill>
          <a:schemeClr val="accent4">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387" tIns="0" rIns="168387" bIns="0" numCol="1" spcCol="1270" anchor="ctr" anchorCtr="0">
          <a:noAutofit/>
        </a:bodyPr>
        <a:lstStyle/>
        <a:p>
          <a:pPr marL="0" lvl="0" indent="0" algn="l" defTabSz="1111250">
            <a:lnSpc>
              <a:spcPct val="90000"/>
            </a:lnSpc>
            <a:spcBef>
              <a:spcPct val="0"/>
            </a:spcBef>
            <a:spcAft>
              <a:spcPct val="35000"/>
            </a:spcAft>
            <a:buNone/>
          </a:pPr>
          <a:r>
            <a:rPr lang="en-US" sz="2500" kern="1200"/>
            <a:t>Member Development</a:t>
          </a:r>
        </a:p>
      </dsp:txBody>
      <dsp:txXfrm>
        <a:off x="354237" y="2860442"/>
        <a:ext cx="4382904" cy="665948"/>
      </dsp:txXfrm>
    </dsp:sp>
    <dsp:sp modelId="{BB4CACCC-5A44-4104-AB46-A261D1B4C40D}">
      <dsp:nvSpPr>
        <dsp:cNvPr id="0" name=""/>
        <dsp:cNvSpPr/>
      </dsp:nvSpPr>
      <dsp:spPr>
        <a:xfrm>
          <a:off x="0" y="4327416"/>
          <a:ext cx="6364224" cy="630000"/>
        </a:xfrm>
        <a:prstGeom prst="rect">
          <a:avLst/>
        </a:prstGeom>
        <a:solidFill>
          <a:schemeClr val="lt1">
            <a:alpha val="90000"/>
            <a:hueOff val="0"/>
            <a:satOff val="0"/>
            <a:lumOff val="0"/>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dsp:style>
    </dsp:sp>
    <dsp:sp modelId="{FA7C3290-573C-42F8-9461-C6D3BC23C87C}">
      <dsp:nvSpPr>
        <dsp:cNvPr id="0" name=""/>
        <dsp:cNvSpPr/>
      </dsp:nvSpPr>
      <dsp:spPr>
        <a:xfrm>
          <a:off x="318211" y="3958416"/>
          <a:ext cx="4454956" cy="738000"/>
        </a:xfrm>
        <a:prstGeom prst="roundRect">
          <a:avLst/>
        </a:prstGeom>
        <a:solidFill>
          <a:schemeClr val="accent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387" tIns="0" rIns="168387" bIns="0" numCol="1" spcCol="1270" anchor="ctr" anchorCtr="0">
          <a:noAutofit/>
        </a:bodyPr>
        <a:lstStyle/>
        <a:p>
          <a:pPr marL="0" lvl="0" indent="0" algn="l" defTabSz="1111250">
            <a:lnSpc>
              <a:spcPct val="90000"/>
            </a:lnSpc>
            <a:spcBef>
              <a:spcPct val="0"/>
            </a:spcBef>
            <a:spcAft>
              <a:spcPct val="35000"/>
            </a:spcAft>
            <a:buNone/>
          </a:pPr>
          <a:r>
            <a:rPr lang="en-US" sz="2500" kern="1200" dirty="0"/>
            <a:t>Greater Integration into SAEM</a:t>
          </a:r>
        </a:p>
      </dsp:txBody>
      <dsp:txXfrm>
        <a:off x="354237" y="3994442"/>
        <a:ext cx="4382904" cy="6659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CA5A30-821C-4B20-962F-56159047D198}">
      <dsp:nvSpPr>
        <dsp:cNvPr id="0" name=""/>
        <dsp:cNvSpPr/>
      </dsp:nvSpPr>
      <dsp:spPr>
        <a:xfrm>
          <a:off x="0" y="26822"/>
          <a:ext cx="6364224" cy="614250"/>
        </a:xfrm>
        <a:prstGeom prst="roundRect">
          <a:avLst/>
        </a:prstGeom>
        <a:solidFill>
          <a:schemeClr val="accent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dirty="0"/>
            <a:t>National Recognition</a:t>
          </a:r>
          <a:endParaRPr lang="en-US" sz="2500" kern="1200" dirty="0"/>
        </a:p>
      </dsp:txBody>
      <dsp:txXfrm>
        <a:off x="29985" y="56807"/>
        <a:ext cx="6304254" cy="554280"/>
      </dsp:txXfrm>
    </dsp:sp>
    <dsp:sp modelId="{619064C5-12C8-4D2A-9A68-25A1FDA61218}">
      <dsp:nvSpPr>
        <dsp:cNvPr id="0" name=""/>
        <dsp:cNvSpPr/>
      </dsp:nvSpPr>
      <dsp:spPr>
        <a:xfrm>
          <a:off x="0" y="713072"/>
          <a:ext cx="6364224" cy="614250"/>
        </a:xfrm>
        <a:prstGeom prst="roundRect">
          <a:avLst/>
        </a:prstGeom>
        <a:solidFill>
          <a:schemeClr val="accent5">
            <a:hueOff val="-4050717"/>
            <a:satOff val="-275"/>
            <a:lumOff val="65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u="sng" kern="1200" dirty="0"/>
            <a:t>Goal</a:t>
          </a:r>
          <a:r>
            <a:rPr lang="en-US" sz="2500" kern="1200" dirty="0"/>
            <a:t>:  Achieve National Recognition</a:t>
          </a:r>
        </a:p>
      </dsp:txBody>
      <dsp:txXfrm>
        <a:off x="29985" y="743057"/>
        <a:ext cx="6304254" cy="554280"/>
      </dsp:txXfrm>
    </dsp:sp>
    <dsp:sp modelId="{C423D355-6BA8-4A00-A0A9-E4832FC5C5CD}">
      <dsp:nvSpPr>
        <dsp:cNvPr id="0" name=""/>
        <dsp:cNvSpPr/>
      </dsp:nvSpPr>
      <dsp:spPr>
        <a:xfrm>
          <a:off x="0" y="1399322"/>
          <a:ext cx="6364224" cy="614250"/>
        </a:xfrm>
        <a:prstGeom prst="roundRect">
          <a:avLst/>
        </a:prstGeom>
        <a:solidFill>
          <a:schemeClr val="accent5">
            <a:hueOff val="-8101434"/>
            <a:satOff val="-551"/>
            <a:lumOff val="13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u="sng" kern="1200"/>
            <a:t>Objectives</a:t>
          </a:r>
          <a:r>
            <a:rPr lang="en-US" sz="2500" kern="1200"/>
            <a:t>:  </a:t>
          </a:r>
        </a:p>
      </dsp:txBody>
      <dsp:txXfrm>
        <a:off x="29985" y="1429307"/>
        <a:ext cx="6304254" cy="554280"/>
      </dsp:txXfrm>
    </dsp:sp>
    <dsp:sp modelId="{4CB6977D-A2D2-496E-998A-09292DF090DB}">
      <dsp:nvSpPr>
        <dsp:cNvPr id="0" name=""/>
        <dsp:cNvSpPr/>
      </dsp:nvSpPr>
      <dsp:spPr>
        <a:xfrm>
          <a:off x="0" y="2013572"/>
          <a:ext cx="6364224" cy="2225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2064"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kern="1200" dirty="0"/>
            <a:t>Be the preeminent source of data for the management of Departments of Emergency Medicine. </a:t>
          </a:r>
        </a:p>
        <a:p>
          <a:pPr marL="228600" lvl="1" indent="-228600" algn="l" defTabSz="889000">
            <a:lnSpc>
              <a:spcPct val="90000"/>
            </a:lnSpc>
            <a:spcBef>
              <a:spcPct val="0"/>
            </a:spcBef>
            <a:spcAft>
              <a:spcPct val="20000"/>
            </a:spcAft>
            <a:buChar char="•"/>
          </a:pPr>
          <a:r>
            <a:rPr lang="en-US" sz="2000" kern="1200" dirty="0"/>
            <a:t>Develop a communications and marketing strategy.</a:t>
          </a:r>
        </a:p>
        <a:p>
          <a:pPr marL="228600" lvl="1" indent="-228600" algn="l" defTabSz="889000">
            <a:lnSpc>
              <a:spcPct val="90000"/>
            </a:lnSpc>
            <a:spcBef>
              <a:spcPct val="0"/>
            </a:spcBef>
            <a:spcAft>
              <a:spcPct val="20000"/>
            </a:spcAft>
            <a:buChar char="•"/>
          </a:pPr>
          <a:r>
            <a:rPr lang="en-US" sz="2000" kern="1200" dirty="0"/>
            <a:t>Publish in peer-reviewed journals. </a:t>
          </a:r>
        </a:p>
        <a:p>
          <a:pPr marL="228600" lvl="1" indent="-228600" algn="l" defTabSz="889000">
            <a:lnSpc>
              <a:spcPct val="90000"/>
            </a:lnSpc>
            <a:spcBef>
              <a:spcPct val="0"/>
            </a:spcBef>
            <a:spcAft>
              <a:spcPct val="20000"/>
            </a:spcAft>
            <a:buChar char="•"/>
          </a:pPr>
          <a:r>
            <a:rPr lang="en-US" sz="2000" kern="1200" dirty="0"/>
            <a:t>Present scholarly activities at regional and/or national meetings.</a:t>
          </a:r>
        </a:p>
      </dsp:txBody>
      <dsp:txXfrm>
        <a:off x="0" y="2013572"/>
        <a:ext cx="6364224" cy="2225250"/>
      </dsp:txXfrm>
    </dsp:sp>
    <dsp:sp modelId="{0062A20D-49B6-4770-9AE4-21E5D2A8FF63}">
      <dsp:nvSpPr>
        <dsp:cNvPr id="0" name=""/>
        <dsp:cNvSpPr/>
      </dsp:nvSpPr>
      <dsp:spPr>
        <a:xfrm>
          <a:off x="0" y="4238822"/>
          <a:ext cx="6364224" cy="61425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u="sng" kern="1200"/>
            <a:t>Tactics:</a:t>
          </a:r>
          <a:endParaRPr lang="en-US" sz="2500" kern="1200"/>
        </a:p>
      </dsp:txBody>
      <dsp:txXfrm>
        <a:off x="29985" y="4268807"/>
        <a:ext cx="6304254" cy="554280"/>
      </dsp:txXfrm>
    </dsp:sp>
    <dsp:sp modelId="{C60FDFDF-41AE-46BB-A6E0-EF142EE9FBFD}">
      <dsp:nvSpPr>
        <dsp:cNvPr id="0" name=""/>
        <dsp:cNvSpPr/>
      </dsp:nvSpPr>
      <dsp:spPr>
        <a:xfrm>
          <a:off x="0" y="4853072"/>
          <a:ext cx="6364224" cy="6339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2064"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kern="1200" dirty="0"/>
            <a:t>Indicate activities needed to support the objectives and accomplish the goal.  </a:t>
          </a:r>
        </a:p>
      </dsp:txBody>
      <dsp:txXfrm>
        <a:off x="0" y="4853072"/>
        <a:ext cx="6364224" cy="63393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CA5A30-821C-4B20-962F-56159047D198}">
      <dsp:nvSpPr>
        <dsp:cNvPr id="0" name=""/>
        <dsp:cNvSpPr/>
      </dsp:nvSpPr>
      <dsp:spPr>
        <a:xfrm>
          <a:off x="0" y="205827"/>
          <a:ext cx="6364224" cy="540540"/>
        </a:xfrm>
        <a:prstGeom prst="roundRect">
          <a:avLst/>
        </a:prstGeom>
        <a:solidFill>
          <a:schemeClr val="accent5">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t>Member Engagement within AAAEM  </a:t>
          </a:r>
          <a:endParaRPr lang="en-US" sz="2200" kern="1200"/>
        </a:p>
      </dsp:txBody>
      <dsp:txXfrm>
        <a:off x="26387" y="232214"/>
        <a:ext cx="6311450" cy="487766"/>
      </dsp:txXfrm>
    </dsp:sp>
    <dsp:sp modelId="{619064C5-12C8-4D2A-9A68-25A1FDA61218}">
      <dsp:nvSpPr>
        <dsp:cNvPr id="0" name=""/>
        <dsp:cNvSpPr/>
      </dsp:nvSpPr>
      <dsp:spPr>
        <a:xfrm>
          <a:off x="0" y="793250"/>
          <a:ext cx="6364224" cy="540540"/>
        </a:xfrm>
        <a:prstGeom prst="roundRect">
          <a:avLst/>
        </a:prstGeom>
        <a:solidFill>
          <a:schemeClr val="accent5">
            <a:hueOff val="-4050717"/>
            <a:satOff val="-275"/>
            <a:lumOff val="65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u="sng" kern="1200"/>
            <a:t>Goal</a:t>
          </a:r>
          <a:r>
            <a:rPr lang="en-US" sz="2200" kern="1200"/>
            <a:t>:  Increase member engagement </a:t>
          </a:r>
        </a:p>
      </dsp:txBody>
      <dsp:txXfrm>
        <a:off x="26387" y="819637"/>
        <a:ext cx="6311450" cy="487766"/>
      </dsp:txXfrm>
    </dsp:sp>
    <dsp:sp modelId="{C423D355-6BA8-4A00-A0A9-E4832FC5C5CD}">
      <dsp:nvSpPr>
        <dsp:cNvPr id="0" name=""/>
        <dsp:cNvSpPr/>
      </dsp:nvSpPr>
      <dsp:spPr>
        <a:xfrm>
          <a:off x="0" y="1397150"/>
          <a:ext cx="6364224" cy="540540"/>
        </a:xfrm>
        <a:prstGeom prst="roundRect">
          <a:avLst/>
        </a:prstGeom>
        <a:solidFill>
          <a:schemeClr val="accent5">
            <a:hueOff val="-8101434"/>
            <a:satOff val="-551"/>
            <a:lumOff val="13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u="sng" kern="1200"/>
            <a:t>Objectives</a:t>
          </a:r>
          <a:r>
            <a:rPr lang="en-US" sz="2200" kern="1200"/>
            <a:t>:  </a:t>
          </a:r>
        </a:p>
      </dsp:txBody>
      <dsp:txXfrm>
        <a:off x="26387" y="1423537"/>
        <a:ext cx="6311450" cy="487766"/>
      </dsp:txXfrm>
    </dsp:sp>
    <dsp:sp modelId="{4CB6977D-A2D2-496E-998A-09292DF090DB}">
      <dsp:nvSpPr>
        <dsp:cNvPr id="0" name=""/>
        <dsp:cNvSpPr/>
      </dsp:nvSpPr>
      <dsp:spPr>
        <a:xfrm>
          <a:off x="0" y="1937690"/>
          <a:ext cx="6364224" cy="2003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2064"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a:t>Update new member on-boarding process.</a:t>
          </a:r>
        </a:p>
        <a:p>
          <a:pPr marL="171450" lvl="1" indent="-171450" algn="l" defTabSz="755650">
            <a:lnSpc>
              <a:spcPct val="90000"/>
            </a:lnSpc>
            <a:spcBef>
              <a:spcPct val="0"/>
            </a:spcBef>
            <a:spcAft>
              <a:spcPct val="20000"/>
            </a:spcAft>
            <a:buChar char="•"/>
          </a:pPr>
          <a:r>
            <a:rPr lang="en-US" sz="1700" kern="1200"/>
            <a:t>Actively solicit participation in AAAEM committees/activities.</a:t>
          </a:r>
        </a:p>
        <a:p>
          <a:pPr marL="171450" lvl="1" indent="-171450" algn="l" defTabSz="755650">
            <a:lnSpc>
              <a:spcPct val="90000"/>
            </a:lnSpc>
            <a:spcBef>
              <a:spcPct val="0"/>
            </a:spcBef>
            <a:spcAft>
              <a:spcPct val="20000"/>
            </a:spcAft>
            <a:buChar char="•"/>
          </a:pPr>
          <a:r>
            <a:rPr lang="en-US" sz="1700" kern="1200"/>
            <a:t>Produce opportunities for member participation.</a:t>
          </a:r>
        </a:p>
        <a:p>
          <a:pPr marL="171450" lvl="1" indent="-171450" algn="l" defTabSz="755650">
            <a:lnSpc>
              <a:spcPct val="90000"/>
            </a:lnSpc>
            <a:spcBef>
              <a:spcPct val="0"/>
            </a:spcBef>
            <a:spcAft>
              <a:spcPct val="20000"/>
            </a:spcAft>
            <a:buChar char="•"/>
          </a:pPr>
          <a:r>
            <a:rPr lang="en-US" sz="1700" kern="1200" dirty="0">
              <a:highlight>
                <a:srgbClr val="FFFF00"/>
              </a:highlight>
            </a:rPr>
            <a:t>Grow and enhance the Member Insider Program. </a:t>
          </a:r>
        </a:p>
        <a:p>
          <a:pPr marL="171450" lvl="1" indent="-171450" algn="l" defTabSz="755650">
            <a:lnSpc>
              <a:spcPct val="90000"/>
            </a:lnSpc>
            <a:spcBef>
              <a:spcPct val="0"/>
            </a:spcBef>
            <a:spcAft>
              <a:spcPct val="20000"/>
            </a:spcAft>
            <a:buChar char="•"/>
          </a:pPr>
          <a:r>
            <a:rPr lang="en-US" sz="1700" kern="1200" dirty="0"/>
            <a:t>Develop framework for interest groups.</a:t>
          </a:r>
        </a:p>
        <a:p>
          <a:pPr marL="171450" lvl="1" indent="-171450" algn="l" defTabSz="755650">
            <a:lnSpc>
              <a:spcPct val="90000"/>
            </a:lnSpc>
            <a:spcBef>
              <a:spcPct val="0"/>
            </a:spcBef>
            <a:spcAft>
              <a:spcPct val="20000"/>
            </a:spcAft>
            <a:buChar char="•"/>
          </a:pPr>
          <a:r>
            <a:rPr lang="en-US" sz="1700" kern="1200" dirty="0"/>
            <a:t>Promote membership successes to innovate and inspire future activities.</a:t>
          </a:r>
        </a:p>
      </dsp:txBody>
      <dsp:txXfrm>
        <a:off x="0" y="1937690"/>
        <a:ext cx="6364224" cy="2003760"/>
      </dsp:txXfrm>
    </dsp:sp>
    <dsp:sp modelId="{0062A20D-49B6-4770-9AE4-21E5D2A8FF63}">
      <dsp:nvSpPr>
        <dsp:cNvPr id="0" name=""/>
        <dsp:cNvSpPr/>
      </dsp:nvSpPr>
      <dsp:spPr>
        <a:xfrm>
          <a:off x="0" y="3941451"/>
          <a:ext cx="6364224" cy="54054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u="sng" kern="1200"/>
            <a:t>Tactics:</a:t>
          </a:r>
          <a:endParaRPr lang="en-US" sz="2200" kern="1200"/>
        </a:p>
      </dsp:txBody>
      <dsp:txXfrm>
        <a:off x="26387" y="3967838"/>
        <a:ext cx="6311450" cy="487766"/>
      </dsp:txXfrm>
    </dsp:sp>
    <dsp:sp modelId="{C60FDFDF-41AE-46BB-A6E0-EF142EE9FBFD}">
      <dsp:nvSpPr>
        <dsp:cNvPr id="0" name=""/>
        <dsp:cNvSpPr/>
      </dsp:nvSpPr>
      <dsp:spPr>
        <a:xfrm>
          <a:off x="0" y="4481991"/>
          <a:ext cx="6364224" cy="842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2064"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a:t>Produce quarterly newsletter.</a:t>
          </a:r>
        </a:p>
        <a:p>
          <a:pPr marL="171450" lvl="1" indent="-171450" algn="l" defTabSz="755650">
            <a:lnSpc>
              <a:spcPct val="90000"/>
            </a:lnSpc>
            <a:spcBef>
              <a:spcPct val="0"/>
            </a:spcBef>
            <a:spcAft>
              <a:spcPct val="20000"/>
            </a:spcAft>
            <a:buChar char="•"/>
          </a:pPr>
          <a:r>
            <a:rPr lang="en-US" sz="1700" kern="1200"/>
            <a:t>Identify leadership for, and deploy interest groups when framework is complete.</a:t>
          </a:r>
        </a:p>
      </dsp:txBody>
      <dsp:txXfrm>
        <a:off x="0" y="4481991"/>
        <a:ext cx="6364224" cy="84249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CA5A30-821C-4B20-962F-56159047D198}">
      <dsp:nvSpPr>
        <dsp:cNvPr id="0" name=""/>
        <dsp:cNvSpPr/>
      </dsp:nvSpPr>
      <dsp:spPr>
        <a:xfrm>
          <a:off x="0" y="217625"/>
          <a:ext cx="7481605" cy="442260"/>
        </a:xfrm>
        <a:prstGeom prst="roundRect">
          <a:avLst/>
        </a:prstGeom>
        <a:solidFill>
          <a:schemeClr val="accent4">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t>Member Development  </a:t>
          </a:r>
          <a:endParaRPr lang="en-US" sz="1800" kern="1200" dirty="0"/>
        </a:p>
      </dsp:txBody>
      <dsp:txXfrm>
        <a:off x="21589" y="239214"/>
        <a:ext cx="7438427" cy="399082"/>
      </dsp:txXfrm>
    </dsp:sp>
    <dsp:sp modelId="{619064C5-12C8-4D2A-9A68-25A1FDA61218}">
      <dsp:nvSpPr>
        <dsp:cNvPr id="0" name=""/>
        <dsp:cNvSpPr/>
      </dsp:nvSpPr>
      <dsp:spPr>
        <a:xfrm>
          <a:off x="0" y="695249"/>
          <a:ext cx="7481605" cy="442260"/>
        </a:xfrm>
        <a:prstGeom prst="roundRect">
          <a:avLst/>
        </a:prstGeom>
        <a:solidFill>
          <a:schemeClr val="accent5">
            <a:hueOff val="-4050717"/>
            <a:satOff val="-275"/>
            <a:lumOff val="65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u="sng" kern="1200" dirty="0"/>
            <a:t>Goal</a:t>
          </a:r>
          <a:r>
            <a:rPr lang="en-US" sz="1800" kern="1200" dirty="0"/>
            <a:t>:  Attain maximum professional potential for members</a:t>
          </a:r>
        </a:p>
      </dsp:txBody>
      <dsp:txXfrm>
        <a:off x="21589" y="716838"/>
        <a:ext cx="7438427" cy="399082"/>
      </dsp:txXfrm>
    </dsp:sp>
    <dsp:sp modelId="{C423D355-6BA8-4A00-A0A9-E4832FC5C5CD}">
      <dsp:nvSpPr>
        <dsp:cNvPr id="0" name=""/>
        <dsp:cNvSpPr/>
      </dsp:nvSpPr>
      <dsp:spPr>
        <a:xfrm>
          <a:off x="0" y="1189349"/>
          <a:ext cx="7481605" cy="442260"/>
        </a:xfrm>
        <a:prstGeom prst="roundRect">
          <a:avLst/>
        </a:prstGeom>
        <a:solidFill>
          <a:schemeClr val="accent5">
            <a:hueOff val="-8101434"/>
            <a:satOff val="-551"/>
            <a:lumOff val="13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u="sng" kern="1200"/>
            <a:t>Objectives</a:t>
          </a:r>
          <a:r>
            <a:rPr lang="en-US" sz="1800" kern="1200"/>
            <a:t>:  </a:t>
          </a:r>
        </a:p>
      </dsp:txBody>
      <dsp:txXfrm>
        <a:off x="21589" y="1210938"/>
        <a:ext cx="7438427" cy="399082"/>
      </dsp:txXfrm>
    </dsp:sp>
    <dsp:sp modelId="{4CB6977D-A2D2-496E-998A-09292DF090DB}">
      <dsp:nvSpPr>
        <dsp:cNvPr id="0" name=""/>
        <dsp:cNvSpPr/>
      </dsp:nvSpPr>
      <dsp:spPr>
        <a:xfrm>
          <a:off x="0" y="1631609"/>
          <a:ext cx="7481605" cy="1378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541" tIns="22860" rIns="128016" bIns="22860" numCol="1" spcCol="1270" anchor="t" anchorCtr="0">
          <a:noAutofit/>
        </a:bodyPr>
        <a:lstStyle/>
        <a:p>
          <a:pPr marL="114300" lvl="1" indent="-114300" algn="l" defTabSz="622300">
            <a:lnSpc>
              <a:spcPct val="90000"/>
            </a:lnSpc>
            <a:spcBef>
              <a:spcPct val="0"/>
            </a:spcBef>
            <a:spcAft>
              <a:spcPct val="20000"/>
            </a:spcAft>
            <a:buFont typeface="Arial" panose="020B0604020202020204" pitchFamily="34" charset="0"/>
            <a:buChar char="•"/>
          </a:pPr>
          <a:r>
            <a:rPr lang="en-US" sz="1400" kern="1200" dirty="0"/>
            <a:t>Cultivate a culture of inclusion, diversity, equity, and anti-racism as an organizational standard.</a:t>
          </a:r>
        </a:p>
        <a:p>
          <a:pPr marL="114300" lvl="1" indent="-114300" algn="l" defTabSz="622300">
            <a:lnSpc>
              <a:spcPct val="90000"/>
            </a:lnSpc>
            <a:spcBef>
              <a:spcPct val="0"/>
            </a:spcBef>
            <a:spcAft>
              <a:spcPct val="20000"/>
            </a:spcAft>
            <a:buFont typeface="Arial" panose="020B0604020202020204" pitchFamily="34" charset="0"/>
            <a:buChar char="•"/>
          </a:pPr>
          <a:r>
            <a:rPr lang="en-US" sz="1400" kern="1200" dirty="0"/>
            <a:t>Maintain a formalized mentorship program. </a:t>
          </a:r>
        </a:p>
        <a:p>
          <a:pPr marL="114300" lvl="1" indent="-114300" algn="l" defTabSz="622300">
            <a:lnSpc>
              <a:spcPct val="90000"/>
            </a:lnSpc>
            <a:spcBef>
              <a:spcPct val="0"/>
            </a:spcBef>
            <a:spcAft>
              <a:spcPct val="20000"/>
            </a:spcAft>
            <a:buFont typeface="Arial" panose="020B0604020202020204" pitchFamily="34" charset="0"/>
            <a:buChar char="•"/>
          </a:pPr>
          <a:r>
            <a:rPr lang="en-US" sz="1400" kern="1200" dirty="0"/>
            <a:t>Continue to offer and refine the CAEMA certificate program. </a:t>
          </a:r>
        </a:p>
        <a:p>
          <a:pPr marL="114300" lvl="1" indent="-114300" algn="l" defTabSz="622300">
            <a:lnSpc>
              <a:spcPct val="90000"/>
            </a:lnSpc>
            <a:spcBef>
              <a:spcPct val="0"/>
            </a:spcBef>
            <a:spcAft>
              <a:spcPct val="20000"/>
            </a:spcAft>
            <a:buFont typeface="Arial" panose="020B0604020202020204" pitchFamily="34" charset="0"/>
            <a:buChar char="•"/>
          </a:pPr>
          <a:r>
            <a:rPr lang="en-US" sz="1400" kern="1200" dirty="0"/>
            <a:t>Produce opportunities for member education to cultivate discovery, knowledge creation, translation, and dissemination.</a:t>
          </a:r>
        </a:p>
      </dsp:txBody>
      <dsp:txXfrm>
        <a:off x="0" y="1631609"/>
        <a:ext cx="7481605" cy="1378620"/>
      </dsp:txXfrm>
    </dsp:sp>
    <dsp:sp modelId="{0062A20D-49B6-4770-9AE4-21E5D2A8FF63}">
      <dsp:nvSpPr>
        <dsp:cNvPr id="0" name=""/>
        <dsp:cNvSpPr/>
      </dsp:nvSpPr>
      <dsp:spPr>
        <a:xfrm>
          <a:off x="0" y="3010229"/>
          <a:ext cx="7481605" cy="44226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u="sng" kern="1200"/>
            <a:t>Tactics:</a:t>
          </a:r>
          <a:endParaRPr lang="en-US" sz="1800" kern="1200"/>
        </a:p>
      </dsp:txBody>
      <dsp:txXfrm>
        <a:off x="21589" y="3031818"/>
        <a:ext cx="7438427" cy="399082"/>
      </dsp:txXfrm>
    </dsp:sp>
    <dsp:sp modelId="{C60FDFDF-41AE-46BB-A6E0-EF142EE9FBFD}">
      <dsp:nvSpPr>
        <dsp:cNvPr id="0" name=""/>
        <dsp:cNvSpPr/>
      </dsp:nvSpPr>
      <dsp:spPr>
        <a:xfrm>
          <a:off x="0" y="3452489"/>
          <a:ext cx="7481605" cy="3204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541"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en-US" sz="1400" kern="1200" dirty="0"/>
            <a:t>Provide training and expertise to administrators so they can fully utilize the Round Table Analytics website tool and sharpen their operational and financial acumen within Emergency Medicine. </a:t>
          </a:r>
        </a:p>
        <a:p>
          <a:pPr marL="114300" lvl="1" indent="-114300" algn="l" defTabSz="622300">
            <a:lnSpc>
              <a:spcPct val="90000"/>
            </a:lnSpc>
            <a:spcBef>
              <a:spcPct val="0"/>
            </a:spcBef>
            <a:spcAft>
              <a:spcPct val="20000"/>
            </a:spcAft>
            <a:buChar char="•"/>
          </a:pPr>
          <a:r>
            <a:rPr lang="en-US" sz="1400" kern="1200" dirty="0"/>
            <a:t>We recognize that academic healthcare is a highly complex and evolving sector facing constant change in the regulatory, scientific, technology, payor, and educational environment. As such, AAAEM will continue to serve its members by providing:</a:t>
          </a:r>
        </a:p>
        <a:p>
          <a:pPr marL="228600" lvl="2" indent="-114300" algn="l" defTabSz="622300">
            <a:lnSpc>
              <a:spcPct val="90000"/>
            </a:lnSpc>
            <a:spcBef>
              <a:spcPct val="0"/>
            </a:spcBef>
            <a:spcAft>
              <a:spcPct val="20000"/>
            </a:spcAft>
            <a:buFont typeface="Courier New" panose="02070309020205020404" pitchFamily="49" charset="0"/>
            <a:buChar char="o"/>
          </a:pPr>
          <a:r>
            <a:rPr lang="en-US" sz="1400" kern="1200" dirty="0"/>
            <a:t> opportunities for education on current and relevant topics related to external environmental forces, </a:t>
          </a:r>
        </a:p>
        <a:p>
          <a:pPr marL="228600" lvl="2" indent="-114300" algn="l" defTabSz="622300">
            <a:lnSpc>
              <a:spcPct val="90000"/>
            </a:lnSpc>
            <a:spcBef>
              <a:spcPct val="0"/>
            </a:spcBef>
            <a:spcAft>
              <a:spcPct val="20000"/>
            </a:spcAft>
            <a:buFont typeface="Courier New" panose="02070309020205020404" pitchFamily="49" charset="0"/>
            <a:buChar char="o"/>
          </a:pPr>
          <a:r>
            <a:rPr lang="en-US" sz="1400" kern="1200" dirty="0"/>
            <a:t>networking from seasoned academic emergency medicine administrators to help new and developing members, </a:t>
          </a:r>
        </a:p>
        <a:p>
          <a:pPr marL="228600" lvl="2" indent="-114300" algn="l" defTabSz="622300">
            <a:lnSpc>
              <a:spcPct val="90000"/>
            </a:lnSpc>
            <a:spcBef>
              <a:spcPct val="0"/>
            </a:spcBef>
            <a:spcAft>
              <a:spcPct val="20000"/>
            </a:spcAft>
            <a:buFont typeface="Courier New" panose="02070309020205020404" pitchFamily="49" charset="0"/>
            <a:buChar char="o"/>
          </a:pPr>
          <a:r>
            <a:rPr lang="en-US" sz="1400" kern="1200" dirty="0"/>
            <a:t>and a body of knowledge related to academic emergency medicine. To the extent possible we will help create impact and shape the external environment.</a:t>
          </a:r>
        </a:p>
        <a:p>
          <a:pPr marL="114300" lvl="1" indent="-114300" algn="l" defTabSz="622300">
            <a:lnSpc>
              <a:spcPct val="90000"/>
            </a:lnSpc>
            <a:spcBef>
              <a:spcPct val="0"/>
            </a:spcBef>
            <a:spcAft>
              <a:spcPct val="20000"/>
            </a:spcAft>
            <a:buFont typeface="Arial" panose="020B0604020202020204" pitchFamily="34" charset="0"/>
            <a:buChar char="•"/>
          </a:pPr>
          <a:r>
            <a:rPr lang="en-US" sz="1400" kern="1200" dirty="0"/>
            <a:t> When appropriate, the Academy will work with other SAEM academies to publish position papers and other communications regarding to the influence of external factors on patient care, research, education and finances in the emergency medicine setting. </a:t>
          </a:r>
        </a:p>
      </dsp:txBody>
      <dsp:txXfrm>
        <a:off x="0" y="3452489"/>
        <a:ext cx="7481605" cy="32043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CA5A30-821C-4B20-962F-56159047D198}">
      <dsp:nvSpPr>
        <dsp:cNvPr id="0" name=""/>
        <dsp:cNvSpPr/>
      </dsp:nvSpPr>
      <dsp:spPr>
        <a:xfrm>
          <a:off x="0" y="621314"/>
          <a:ext cx="8341635" cy="589679"/>
        </a:xfrm>
        <a:prstGeom prst="roundRect">
          <a:avLst/>
        </a:prstGeom>
        <a:solidFill>
          <a:schemeClr val="accent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Greater Integration within SAEM</a:t>
          </a:r>
          <a:endParaRPr lang="en-US" sz="2400" kern="1200" dirty="0"/>
        </a:p>
      </dsp:txBody>
      <dsp:txXfrm>
        <a:off x="28786" y="650100"/>
        <a:ext cx="8284063" cy="532107"/>
      </dsp:txXfrm>
    </dsp:sp>
    <dsp:sp modelId="{619064C5-12C8-4D2A-9A68-25A1FDA61218}">
      <dsp:nvSpPr>
        <dsp:cNvPr id="0" name=""/>
        <dsp:cNvSpPr/>
      </dsp:nvSpPr>
      <dsp:spPr>
        <a:xfrm>
          <a:off x="0" y="1280114"/>
          <a:ext cx="8341635" cy="589679"/>
        </a:xfrm>
        <a:prstGeom prst="roundRect">
          <a:avLst/>
        </a:prstGeom>
        <a:solidFill>
          <a:schemeClr val="accent5">
            <a:hueOff val="-4050717"/>
            <a:satOff val="-275"/>
            <a:lumOff val="65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u="sng" kern="1200" dirty="0"/>
            <a:t>Goal</a:t>
          </a:r>
          <a:r>
            <a:rPr lang="en-US" sz="2400" kern="1200" dirty="0"/>
            <a:t>:  Pursue greater collaborative opportunities with SAEM</a:t>
          </a:r>
        </a:p>
      </dsp:txBody>
      <dsp:txXfrm>
        <a:off x="28786" y="1308900"/>
        <a:ext cx="8284063" cy="532107"/>
      </dsp:txXfrm>
    </dsp:sp>
    <dsp:sp modelId="{C423D355-6BA8-4A00-A0A9-E4832FC5C5CD}">
      <dsp:nvSpPr>
        <dsp:cNvPr id="0" name=""/>
        <dsp:cNvSpPr/>
      </dsp:nvSpPr>
      <dsp:spPr>
        <a:xfrm>
          <a:off x="0" y="1938914"/>
          <a:ext cx="8341635" cy="589679"/>
        </a:xfrm>
        <a:prstGeom prst="roundRect">
          <a:avLst/>
        </a:prstGeom>
        <a:solidFill>
          <a:schemeClr val="accent5">
            <a:hueOff val="-8101434"/>
            <a:satOff val="-551"/>
            <a:lumOff val="13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u="sng" kern="1200"/>
            <a:t>Objectives</a:t>
          </a:r>
          <a:r>
            <a:rPr lang="en-US" sz="2400" kern="1200"/>
            <a:t>:  </a:t>
          </a:r>
        </a:p>
      </dsp:txBody>
      <dsp:txXfrm>
        <a:off x="28786" y="1967700"/>
        <a:ext cx="8284063" cy="532107"/>
      </dsp:txXfrm>
    </dsp:sp>
    <dsp:sp modelId="{4CB6977D-A2D2-496E-998A-09292DF090DB}">
      <dsp:nvSpPr>
        <dsp:cNvPr id="0" name=""/>
        <dsp:cNvSpPr/>
      </dsp:nvSpPr>
      <dsp:spPr>
        <a:xfrm>
          <a:off x="0" y="2528594"/>
          <a:ext cx="8341635" cy="658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4847"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a:t>Establish methodology for AAAEM leadership to better integrate into SAEM.</a:t>
          </a:r>
        </a:p>
        <a:p>
          <a:pPr marL="171450" lvl="1" indent="-171450" algn="l" defTabSz="844550">
            <a:lnSpc>
              <a:spcPct val="90000"/>
            </a:lnSpc>
            <a:spcBef>
              <a:spcPct val="0"/>
            </a:spcBef>
            <a:spcAft>
              <a:spcPct val="20000"/>
            </a:spcAft>
            <a:buChar char="•"/>
          </a:pPr>
          <a:r>
            <a:rPr lang="en-US" sz="1900" kern="1200" dirty="0"/>
            <a:t>Create an administrative track/focus area at SAEM meeting.</a:t>
          </a:r>
        </a:p>
      </dsp:txBody>
      <dsp:txXfrm>
        <a:off x="0" y="2528594"/>
        <a:ext cx="8341635" cy="658260"/>
      </dsp:txXfrm>
    </dsp:sp>
    <dsp:sp modelId="{0062A20D-49B6-4770-9AE4-21E5D2A8FF63}">
      <dsp:nvSpPr>
        <dsp:cNvPr id="0" name=""/>
        <dsp:cNvSpPr/>
      </dsp:nvSpPr>
      <dsp:spPr>
        <a:xfrm>
          <a:off x="0" y="3186854"/>
          <a:ext cx="8341635" cy="589679"/>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u="sng" kern="1200"/>
            <a:t>Tactics:</a:t>
          </a:r>
          <a:endParaRPr lang="en-US" sz="2400" kern="1200"/>
        </a:p>
      </dsp:txBody>
      <dsp:txXfrm>
        <a:off x="28786" y="3215640"/>
        <a:ext cx="8284063" cy="532107"/>
      </dsp:txXfrm>
    </dsp:sp>
    <dsp:sp modelId="{C60FDFDF-41AE-46BB-A6E0-EF142EE9FBFD}">
      <dsp:nvSpPr>
        <dsp:cNvPr id="0" name=""/>
        <dsp:cNvSpPr/>
      </dsp:nvSpPr>
      <dsp:spPr>
        <a:xfrm>
          <a:off x="0" y="3776534"/>
          <a:ext cx="8341635" cy="2136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4847"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a:t>Former AAAEM presidents participate in SAEM leadership and planning functions.</a:t>
          </a:r>
        </a:p>
        <a:p>
          <a:pPr marL="171450" lvl="1" indent="-171450" algn="l" defTabSz="844550">
            <a:lnSpc>
              <a:spcPct val="90000"/>
            </a:lnSpc>
            <a:spcBef>
              <a:spcPct val="0"/>
            </a:spcBef>
            <a:spcAft>
              <a:spcPct val="20000"/>
            </a:spcAft>
            <a:buChar char="•"/>
          </a:pPr>
          <a:r>
            <a:rPr lang="en-US" sz="1900" kern="1200" dirty="0"/>
            <a:t>Appoint an AAAEM group to develop the content to submit for the focus area. </a:t>
          </a:r>
        </a:p>
        <a:p>
          <a:pPr marL="171450" lvl="1" indent="-171450" algn="l" defTabSz="844550">
            <a:lnSpc>
              <a:spcPct val="90000"/>
            </a:lnSpc>
            <a:spcBef>
              <a:spcPct val="0"/>
            </a:spcBef>
            <a:spcAft>
              <a:spcPct val="20000"/>
            </a:spcAft>
            <a:buChar char="•"/>
          </a:pPr>
          <a:r>
            <a:rPr lang="en-US" sz="1900" kern="1200" dirty="0"/>
            <a:t>Solicit support from AACEM to further this idea. </a:t>
          </a:r>
        </a:p>
        <a:p>
          <a:pPr marL="171450" lvl="1" indent="-171450" algn="l" defTabSz="844550">
            <a:lnSpc>
              <a:spcPct val="90000"/>
            </a:lnSpc>
            <a:spcBef>
              <a:spcPct val="0"/>
            </a:spcBef>
            <a:spcAft>
              <a:spcPct val="20000"/>
            </a:spcAft>
            <a:buChar char="•"/>
          </a:pPr>
          <a:r>
            <a:rPr lang="en-US" sz="1900" kern="1200" dirty="0"/>
            <a:t>Advocate for AAAEM participation in the didactic review process for submissions for the focus area.</a:t>
          </a:r>
        </a:p>
      </dsp:txBody>
      <dsp:txXfrm>
        <a:off x="0" y="3776534"/>
        <a:ext cx="8341635" cy="213624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ADB851-1026-4F37-82A1-C16D5D5B81E7}">
      <dsp:nvSpPr>
        <dsp:cNvPr id="0" name=""/>
        <dsp:cNvSpPr/>
      </dsp:nvSpPr>
      <dsp:spPr>
        <a:xfrm>
          <a:off x="0" y="48276"/>
          <a:ext cx="6364224" cy="2639519"/>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dirty="0"/>
            <a:t>Join our Committee – Strategic Planning is fun!</a:t>
          </a:r>
        </a:p>
      </dsp:txBody>
      <dsp:txXfrm>
        <a:off x="128851" y="177127"/>
        <a:ext cx="6106522" cy="2381817"/>
      </dsp:txXfrm>
    </dsp:sp>
    <dsp:sp modelId="{4DE78757-0CE8-4FF3-8B3B-897D3567CD2B}">
      <dsp:nvSpPr>
        <dsp:cNvPr id="0" name=""/>
        <dsp:cNvSpPr/>
      </dsp:nvSpPr>
      <dsp:spPr>
        <a:xfrm>
          <a:off x="0" y="2826036"/>
          <a:ext cx="6364224" cy="2639519"/>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dirty="0"/>
            <a:t>Provide feedback on objectives for the strategic goals.</a:t>
          </a:r>
        </a:p>
      </dsp:txBody>
      <dsp:txXfrm>
        <a:off x="128851" y="2954887"/>
        <a:ext cx="6106522" cy="238181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26F80-3BC3-6CE4-6009-3ABA424C88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68BF21-6E51-5EE5-FAED-66A503B11C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A993104-56D3-35AB-5E38-9AD6F06A805C}"/>
              </a:ext>
            </a:extLst>
          </p:cNvPr>
          <p:cNvSpPr>
            <a:spLocks noGrp="1"/>
          </p:cNvSpPr>
          <p:nvPr>
            <p:ph type="dt" sz="half" idx="10"/>
          </p:nvPr>
        </p:nvSpPr>
        <p:spPr/>
        <p:txBody>
          <a:bodyPr/>
          <a:lstStyle/>
          <a:p>
            <a:fld id="{92D8B78C-7BAF-463A-93A4-050493DE2F5C}" type="datetimeFigureOut">
              <a:rPr lang="en-US" smtClean="0"/>
              <a:t>3/11/2025</a:t>
            </a:fld>
            <a:endParaRPr lang="en-US"/>
          </a:p>
        </p:txBody>
      </p:sp>
      <p:sp>
        <p:nvSpPr>
          <p:cNvPr id="5" name="Footer Placeholder 4">
            <a:extLst>
              <a:ext uri="{FF2B5EF4-FFF2-40B4-BE49-F238E27FC236}">
                <a16:creationId xmlns:a16="http://schemas.microsoft.com/office/drawing/2014/main" id="{9E0D9402-F9F0-DD04-0C3E-FE930A5830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3DBC24-E7EE-F20F-DB8D-51284BAEB619}"/>
              </a:ext>
            </a:extLst>
          </p:cNvPr>
          <p:cNvSpPr>
            <a:spLocks noGrp="1"/>
          </p:cNvSpPr>
          <p:nvPr>
            <p:ph type="sldNum" sz="quarter" idx="12"/>
          </p:nvPr>
        </p:nvSpPr>
        <p:spPr/>
        <p:txBody>
          <a:bodyPr/>
          <a:lstStyle/>
          <a:p>
            <a:fld id="{17C7C51A-3829-4596-942F-F3E143AF712C}" type="slidenum">
              <a:rPr lang="en-US" smtClean="0"/>
              <a:t>‹#›</a:t>
            </a:fld>
            <a:endParaRPr lang="en-US"/>
          </a:p>
        </p:txBody>
      </p:sp>
    </p:spTree>
    <p:extLst>
      <p:ext uri="{BB962C8B-B14F-4D97-AF65-F5344CB8AC3E}">
        <p14:creationId xmlns:p14="http://schemas.microsoft.com/office/powerpoint/2010/main" val="1859543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B0CFC-58CC-BC00-CA78-87875981F8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4BAA6C-82B2-1C46-3B7C-7EA375B4B4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641795-1BE1-BD3D-6AB1-1A987DDF8C46}"/>
              </a:ext>
            </a:extLst>
          </p:cNvPr>
          <p:cNvSpPr>
            <a:spLocks noGrp="1"/>
          </p:cNvSpPr>
          <p:nvPr>
            <p:ph type="dt" sz="half" idx="10"/>
          </p:nvPr>
        </p:nvSpPr>
        <p:spPr/>
        <p:txBody>
          <a:bodyPr/>
          <a:lstStyle/>
          <a:p>
            <a:fld id="{92D8B78C-7BAF-463A-93A4-050493DE2F5C}" type="datetimeFigureOut">
              <a:rPr lang="en-US" smtClean="0"/>
              <a:t>3/11/2025</a:t>
            </a:fld>
            <a:endParaRPr lang="en-US"/>
          </a:p>
        </p:txBody>
      </p:sp>
      <p:sp>
        <p:nvSpPr>
          <p:cNvPr id="5" name="Footer Placeholder 4">
            <a:extLst>
              <a:ext uri="{FF2B5EF4-FFF2-40B4-BE49-F238E27FC236}">
                <a16:creationId xmlns:a16="http://schemas.microsoft.com/office/drawing/2014/main" id="{4B319288-F958-799B-0EBB-2265914AF7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EBEC4E-837A-2008-7034-D08B28B70D73}"/>
              </a:ext>
            </a:extLst>
          </p:cNvPr>
          <p:cNvSpPr>
            <a:spLocks noGrp="1"/>
          </p:cNvSpPr>
          <p:nvPr>
            <p:ph type="sldNum" sz="quarter" idx="12"/>
          </p:nvPr>
        </p:nvSpPr>
        <p:spPr/>
        <p:txBody>
          <a:bodyPr/>
          <a:lstStyle/>
          <a:p>
            <a:fld id="{17C7C51A-3829-4596-942F-F3E143AF712C}" type="slidenum">
              <a:rPr lang="en-US" smtClean="0"/>
              <a:t>‹#›</a:t>
            </a:fld>
            <a:endParaRPr lang="en-US"/>
          </a:p>
        </p:txBody>
      </p:sp>
    </p:spTree>
    <p:extLst>
      <p:ext uri="{BB962C8B-B14F-4D97-AF65-F5344CB8AC3E}">
        <p14:creationId xmlns:p14="http://schemas.microsoft.com/office/powerpoint/2010/main" val="2644564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8DD56F-47BB-91A7-17DA-55C2F3046A6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10CC0A4-F983-D4C8-2D4F-482DC13531A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F2D7FA-4879-26F6-D237-FA1F9882AC99}"/>
              </a:ext>
            </a:extLst>
          </p:cNvPr>
          <p:cNvSpPr>
            <a:spLocks noGrp="1"/>
          </p:cNvSpPr>
          <p:nvPr>
            <p:ph type="dt" sz="half" idx="10"/>
          </p:nvPr>
        </p:nvSpPr>
        <p:spPr/>
        <p:txBody>
          <a:bodyPr/>
          <a:lstStyle/>
          <a:p>
            <a:fld id="{92D8B78C-7BAF-463A-93A4-050493DE2F5C}" type="datetimeFigureOut">
              <a:rPr lang="en-US" smtClean="0"/>
              <a:t>3/11/2025</a:t>
            </a:fld>
            <a:endParaRPr lang="en-US"/>
          </a:p>
        </p:txBody>
      </p:sp>
      <p:sp>
        <p:nvSpPr>
          <p:cNvPr id="5" name="Footer Placeholder 4">
            <a:extLst>
              <a:ext uri="{FF2B5EF4-FFF2-40B4-BE49-F238E27FC236}">
                <a16:creationId xmlns:a16="http://schemas.microsoft.com/office/drawing/2014/main" id="{36B79AC3-31CC-BA2F-8D9A-9E816FFF56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D415BC-9560-9EA3-3D83-09323E90AB99}"/>
              </a:ext>
            </a:extLst>
          </p:cNvPr>
          <p:cNvSpPr>
            <a:spLocks noGrp="1"/>
          </p:cNvSpPr>
          <p:nvPr>
            <p:ph type="sldNum" sz="quarter" idx="12"/>
          </p:nvPr>
        </p:nvSpPr>
        <p:spPr/>
        <p:txBody>
          <a:bodyPr/>
          <a:lstStyle/>
          <a:p>
            <a:fld id="{17C7C51A-3829-4596-942F-F3E143AF712C}" type="slidenum">
              <a:rPr lang="en-US" smtClean="0"/>
              <a:t>‹#›</a:t>
            </a:fld>
            <a:endParaRPr lang="en-US"/>
          </a:p>
        </p:txBody>
      </p:sp>
    </p:spTree>
    <p:extLst>
      <p:ext uri="{BB962C8B-B14F-4D97-AF65-F5344CB8AC3E}">
        <p14:creationId xmlns:p14="http://schemas.microsoft.com/office/powerpoint/2010/main" val="3703567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91FEC-74E3-2614-61C2-AF79D2BB58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2534F5-9ECC-145F-B747-D3AB8E3B61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2AB550-986E-36CA-7427-AED7F2564137}"/>
              </a:ext>
            </a:extLst>
          </p:cNvPr>
          <p:cNvSpPr>
            <a:spLocks noGrp="1"/>
          </p:cNvSpPr>
          <p:nvPr>
            <p:ph type="dt" sz="half" idx="10"/>
          </p:nvPr>
        </p:nvSpPr>
        <p:spPr/>
        <p:txBody>
          <a:bodyPr/>
          <a:lstStyle/>
          <a:p>
            <a:fld id="{92D8B78C-7BAF-463A-93A4-050493DE2F5C}" type="datetimeFigureOut">
              <a:rPr lang="en-US" smtClean="0"/>
              <a:t>3/11/2025</a:t>
            </a:fld>
            <a:endParaRPr lang="en-US"/>
          </a:p>
        </p:txBody>
      </p:sp>
      <p:sp>
        <p:nvSpPr>
          <p:cNvPr id="5" name="Footer Placeholder 4">
            <a:extLst>
              <a:ext uri="{FF2B5EF4-FFF2-40B4-BE49-F238E27FC236}">
                <a16:creationId xmlns:a16="http://schemas.microsoft.com/office/drawing/2014/main" id="{89EA2567-3994-DD9E-DF73-253391117F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F37EBB-3FF4-4F4F-BBB5-DB6DDB31F4D3}"/>
              </a:ext>
            </a:extLst>
          </p:cNvPr>
          <p:cNvSpPr>
            <a:spLocks noGrp="1"/>
          </p:cNvSpPr>
          <p:nvPr>
            <p:ph type="sldNum" sz="quarter" idx="12"/>
          </p:nvPr>
        </p:nvSpPr>
        <p:spPr/>
        <p:txBody>
          <a:bodyPr/>
          <a:lstStyle/>
          <a:p>
            <a:fld id="{17C7C51A-3829-4596-942F-F3E143AF712C}" type="slidenum">
              <a:rPr lang="en-US" smtClean="0"/>
              <a:t>‹#›</a:t>
            </a:fld>
            <a:endParaRPr lang="en-US"/>
          </a:p>
        </p:txBody>
      </p:sp>
    </p:spTree>
    <p:extLst>
      <p:ext uri="{BB962C8B-B14F-4D97-AF65-F5344CB8AC3E}">
        <p14:creationId xmlns:p14="http://schemas.microsoft.com/office/powerpoint/2010/main" val="689332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BAD9C-B697-1ADF-E9C5-737A6E8D95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094B21-35DF-9280-EC9C-A2D9D18FC37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F84165-8930-8FBE-1DAD-E156FF005EEA}"/>
              </a:ext>
            </a:extLst>
          </p:cNvPr>
          <p:cNvSpPr>
            <a:spLocks noGrp="1"/>
          </p:cNvSpPr>
          <p:nvPr>
            <p:ph type="dt" sz="half" idx="10"/>
          </p:nvPr>
        </p:nvSpPr>
        <p:spPr/>
        <p:txBody>
          <a:bodyPr/>
          <a:lstStyle/>
          <a:p>
            <a:fld id="{92D8B78C-7BAF-463A-93A4-050493DE2F5C}" type="datetimeFigureOut">
              <a:rPr lang="en-US" smtClean="0"/>
              <a:t>3/11/2025</a:t>
            </a:fld>
            <a:endParaRPr lang="en-US"/>
          </a:p>
        </p:txBody>
      </p:sp>
      <p:sp>
        <p:nvSpPr>
          <p:cNvPr id="5" name="Footer Placeholder 4">
            <a:extLst>
              <a:ext uri="{FF2B5EF4-FFF2-40B4-BE49-F238E27FC236}">
                <a16:creationId xmlns:a16="http://schemas.microsoft.com/office/drawing/2014/main" id="{77E7F706-3D30-DB6B-4525-A8BCF5658B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C0FD9A-86F6-5828-DA46-10D3972E88A7}"/>
              </a:ext>
            </a:extLst>
          </p:cNvPr>
          <p:cNvSpPr>
            <a:spLocks noGrp="1"/>
          </p:cNvSpPr>
          <p:nvPr>
            <p:ph type="sldNum" sz="quarter" idx="12"/>
          </p:nvPr>
        </p:nvSpPr>
        <p:spPr/>
        <p:txBody>
          <a:bodyPr/>
          <a:lstStyle/>
          <a:p>
            <a:fld id="{17C7C51A-3829-4596-942F-F3E143AF712C}" type="slidenum">
              <a:rPr lang="en-US" smtClean="0"/>
              <a:t>‹#›</a:t>
            </a:fld>
            <a:endParaRPr lang="en-US"/>
          </a:p>
        </p:txBody>
      </p:sp>
    </p:spTree>
    <p:extLst>
      <p:ext uri="{BB962C8B-B14F-4D97-AF65-F5344CB8AC3E}">
        <p14:creationId xmlns:p14="http://schemas.microsoft.com/office/powerpoint/2010/main" val="2836671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F5BB5-0BB9-9DDB-AB6A-55F06DC24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56B81E-8DFE-FC9B-B712-0612A29D64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3FC492-CF00-C833-88A6-91BFE7B23C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5B8561-DBF1-39F4-B671-FC321C0A6CC3}"/>
              </a:ext>
            </a:extLst>
          </p:cNvPr>
          <p:cNvSpPr>
            <a:spLocks noGrp="1"/>
          </p:cNvSpPr>
          <p:nvPr>
            <p:ph type="dt" sz="half" idx="10"/>
          </p:nvPr>
        </p:nvSpPr>
        <p:spPr/>
        <p:txBody>
          <a:bodyPr/>
          <a:lstStyle/>
          <a:p>
            <a:fld id="{92D8B78C-7BAF-463A-93A4-050493DE2F5C}" type="datetimeFigureOut">
              <a:rPr lang="en-US" smtClean="0"/>
              <a:t>3/11/2025</a:t>
            </a:fld>
            <a:endParaRPr lang="en-US"/>
          </a:p>
        </p:txBody>
      </p:sp>
      <p:sp>
        <p:nvSpPr>
          <p:cNvPr id="6" name="Footer Placeholder 5">
            <a:extLst>
              <a:ext uri="{FF2B5EF4-FFF2-40B4-BE49-F238E27FC236}">
                <a16:creationId xmlns:a16="http://schemas.microsoft.com/office/drawing/2014/main" id="{FB8C800F-4630-92A3-691A-E53CAC893E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69882C-B330-1619-0323-C13558390313}"/>
              </a:ext>
            </a:extLst>
          </p:cNvPr>
          <p:cNvSpPr>
            <a:spLocks noGrp="1"/>
          </p:cNvSpPr>
          <p:nvPr>
            <p:ph type="sldNum" sz="quarter" idx="12"/>
          </p:nvPr>
        </p:nvSpPr>
        <p:spPr/>
        <p:txBody>
          <a:bodyPr/>
          <a:lstStyle/>
          <a:p>
            <a:fld id="{17C7C51A-3829-4596-942F-F3E143AF712C}" type="slidenum">
              <a:rPr lang="en-US" smtClean="0"/>
              <a:t>‹#›</a:t>
            </a:fld>
            <a:endParaRPr lang="en-US"/>
          </a:p>
        </p:txBody>
      </p:sp>
    </p:spTree>
    <p:extLst>
      <p:ext uri="{BB962C8B-B14F-4D97-AF65-F5344CB8AC3E}">
        <p14:creationId xmlns:p14="http://schemas.microsoft.com/office/powerpoint/2010/main" val="1163826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C873C-69AB-D6CB-D34D-DDA6574F32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0CE53A-2CB0-F99B-5162-D14C97BF42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3724A0-423A-D210-E8DC-CFEAF707FEA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A17424-DBA5-FA6D-504E-1D4AF0BEA7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40884E-63AA-7B2E-F72F-90171EF22A4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BB9E87-B16F-06B6-FF83-1B48727ECDE8}"/>
              </a:ext>
            </a:extLst>
          </p:cNvPr>
          <p:cNvSpPr>
            <a:spLocks noGrp="1"/>
          </p:cNvSpPr>
          <p:nvPr>
            <p:ph type="dt" sz="half" idx="10"/>
          </p:nvPr>
        </p:nvSpPr>
        <p:spPr/>
        <p:txBody>
          <a:bodyPr/>
          <a:lstStyle/>
          <a:p>
            <a:fld id="{92D8B78C-7BAF-463A-93A4-050493DE2F5C}" type="datetimeFigureOut">
              <a:rPr lang="en-US" smtClean="0"/>
              <a:t>3/11/2025</a:t>
            </a:fld>
            <a:endParaRPr lang="en-US"/>
          </a:p>
        </p:txBody>
      </p:sp>
      <p:sp>
        <p:nvSpPr>
          <p:cNvPr id="8" name="Footer Placeholder 7">
            <a:extLst>
              <a:ext uri="{FF2B5EF4-FFF2-40B4-BE49-F238E27FC236}">
                <a16:creationId xmlns:a16="http://schemas.microsoft.com/office/drawing/2014/main" id="{F169D048-16F6-8C4A-894B-058DE0C479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F7D3B86-CB24-A4DC-536C-93F1972366C8}"/>
              </a:ext>
            </a:extLst>
          </p:cNvPr>
          <p:cNvSpPr>
            <a:spLocks noGrp="1"/>
          </p:cNvSpPr>
          <p:nvPr>
            <p:ph type="sldNum" sz="quarter" idx="12"/>
          </p:nvPr>
        </p:nvSpPr>
        <p:spPr/>
        <p:txBody>
          <a:bodyPr/>
          <a:lstStyle/>
          <a:p>
            <a:fld id="{17C7C51A-3829-4596-942F-F3E143AF712C}" type="slidenum">
              <a:rPr lang="en-US" smtClean="0"/>
              <a:t>‹#›</a:t>
            </a:fld>
            <a:endParaRPr lang="en-US"/>
          </a:p>
        </p:txBody>
      </p:sp>
    </p:spTree>
    <p:extLst>
      <p:ext uri="{BB962C8B-B14F-4D97-AF65-F5344CB8AC3E}">
        <p14:creationId xmlns:p14="http://schemas.microsoft.com/office/powerpoint/2010/main" val="3471247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CBE7-D4CF-A596-0C2F-D60C1ADFC6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F8C9AA-ADE5-910E-038C-A0363133EA42}"/>
              </a:ext>
            </a:extLst>
          </p:cNvPr>
          <p:cNvSpPr>
            <a:spLocks noGrp="1"/>
          </p:cNvSpPr>
          <p:nvPr>
            <p:ph type="dt" sz="half" idx="10"/>
          </p:nvPr>
        </p:nvSpPr>
        <p:spPr/>
        <p:txBody>
          <a:bodyPr/>
          <a:lstStyle/>
          <a:p>
            <a:fld id="{92D8B78C-7BAF-463A-93A4-050493DE2F5C}" type="datetimeFigureOut">
              <a:rPr lang="en-US" smtClean="0"/>
              <a:t>3/11/2025</a:t>
            </a:fld>
            <a:endParaRPr lang="en-US"/>
          </a:p>
        </p:txBody>
      </p:sp>
      <p:sp>
        <p:nvSpPr>
          <p:cNvPr id="4" name="Footer Placeholder 3">
            <a:extLst>
              <a:ext uri="{FF2B5EF4-FFF2-40B4-BE49-F238E27FC236}">
                <a16:creationId xmlns:a16="http://schemas.microsoft.com/office/drawing/2014/main" id="{4161263D-16D0-B6A3-0F80-94FA3E6243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75F165-702C-2231-2F68-B884AFFE97F3}"/>
              </a:ext>
            </a:extLst>
          </p:cNvPr>
          <p:cNvSpPr>
            <a:spLocks noGrp="1"/>
          </p:cNvSpPr>
          <p:nvPr>
            <p:ph type="sldNum" sz="quarter" idx="12"/>
          </p:nvPr>
        </p:nvSpPr>
        <p:spPr/>
        <p:txBody>
          <a:bodyPr/>
          <a:lstStyle/>
          <a:p>
            <a:fld id="{17C7C51A-3829-4596-942F-F3E143AF712C}" type="slidenum">
              <a:rPr lang="en-US" smtClean="0"/>
              <a:t>‹#›</a:t>
            </a:fld>
            <a:endParaRPr lang="en-US"/>
          </a:p>
        </p:txBody>
      </p:sp>
    </p:spTree>
    <p:extLst>
      <p:ext uri="{BB962C8B-B14F-4D97-AF65-F5344CB8AC3E}">
        <p14:creationId xmlns:p14="http://schemas.microsoft.com/office/powerpoint/2010/main" val="2641521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187D26-EDD1-CAA7-12B1-BA7454BD500F}"/>
              </a:ext>
            </a:extLst>
          </p:cNvPr>
          <p:cNvSpPr>
            <a:spLocks noGrp="1"/>
          </p:cNvSpPr>
          <p:nvPr>
            <p:ph type="dt" sz="half" idx="10"/>
          </p:nvPr>
        </p:nvSpPr>
        <p:spPr/>
        <p:txBody>
          <a:bodyPr/>
          <a:lstStyle/>
          <a:p>
            <a:fld id="{92D8B78C-7BAF-463A-93A4-050493DE2F5C}" type="datetimeFigureOut">
              <a:rPr lang="en-US" smtClean="0"/>
              <a:t>3/11/2025</a:t>
            </a:fld>
            <a:endParaRPr lang="en-US"/>
          </a:p>
        </p:txBody>
      </p:sp>
      <p:sp>
        <p:nvSpPr>
          <p:cNvPr id="3" name="Footer Placeholder 2">
            <a:extLst>
              <a:ext uri="{FF2B5EF4-FFF2-40B4-BE49-F238E27FC236}">
                <a16:creationId xmlns:a16="http://schemas.microsoft.com/office/drawing/2014/main" id="{D7D8F64D-D99F-4C17-6676-C15D5FC1CD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D68FF7-7E2A-39F4-A27B-62D3C44D3491}"/>
              </a:ext>
            </a:extLst>
          </p:cNvPr>
          <p:cNvSpPr>
            <a:spLocks noGrp="1"/>
          </p:cNvSpPr>
          <p:nvPr>
            <p:ph type="sldNum" sz="quarter" idx="12"/>
          </p:nvPr>
        </p:nvSpPr>
        <p:spPr/>
        <p:txBody>
          <a:bodyPr/>
          <a:lstStyle/>
          <a:p>
            <a:fld id="{17C7C51A-3829-4596-942F-F3E143AF712C}" type="slidenum">
              <a:rPr lang="en-US" smtClean="0"/>
              <a:t>‹#›</a:t>
            </a:fld>
            <a:endParaRPr lang="en-US"/>
          </a:p>
        </p:txBody>
      </p:sp>
    </p:spTree>
    <p:extLst>
      <p:ext uri="{BB962C8B-B14F-4D97-AF65-F5344CB8AC3E}">
        <p14:creationId xmlns:p14="http://schemas.microsoft.com/office/powerpoint/2010/main" val="4125282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CF994-C396-E98E-72FD-2BADE42E7B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F741091-B166-1CB7-E5A4-C9C511F1F1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90F37CC-DF43-EA07-9D9E-D1C0D81058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73A556-F6D7-4180-4843-E07A2B056FDC}"/>
              </a:ext>
            </a:extLst>
          </p:cNvPr>
          <p:cNvSpPr>
            <a:spLocks noGrp="1"/>
          </p:cNvSpPr>
          <p:nvPr>
            <p:ph type="dt" sz="half" idx="10"/>
          </p:nvPr>
        </p:nvSpPr>
        <p:spPr/>
        <p:txBody>
          <a:bodyPr/>
          <a:lstStyle/>
          <a:p>
            <a:fld id="{92D8B78C-7BAF-463A-93A4-050493DE2F5C}" type="datetimeFigureOut">
              <a:rPr lang="en-US" smtClean="0"/>
              <a:t>3/11/2025</a:t>
            </a:fld>
            <a:endParaRPr lang="en-US"/>
          </a:p>
        </p:txBody>
      </p:sp>
      <p:sp>
        <p:nvSpPr>
          <p:cNvPr id="6" name="Footer Placeholder 5">
            <a:extLst>
              <a:ext uri="{FF2B5EF4-FFF2-40B4-BE49-F238E27FC236}">
                <a16:creationId xmlns:a16="http://schemas.microsoft.com/office/drawing/2014/main" id="{CE78E634-A44C-DECD-54E8-6A016751BC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B47667-6F5D-9684-6F3E-57F1F5A72C36}"/>
              </a:ext>
            </a:extLst>
          </p:cNvPr>
          <p:cNvSpPr>
            <a:spLocks noGrp="1"/>
          </p:cNvSpPr>
          <p:nvPr>
            <p:ph type="sldNum" sz="quarter" idx="12"/>
          </p:nvPr>
        </p:nvSpPr>
        <p:spPr/>
        <p:txBody>
          <a:bodyPr/>
          <a:lstStyle/>
          <a:p>
            <a:fld id="{17C7C51A-3829-4596-942F-F3E143AF712C}" type="slidenum">
              <a:rPr lang="en-US" smtClean="0"/>
              <a:t>‹#›</a:t>
            </a:fld>
            <a:endParaRPr lang="en-US"/>
          </a:p>
        </p:txBody>
      </p:sp>
    </p:spTree>
    <p:extLst>
      <p:ext uri="{BB962C8B-B14F-4D97-AF65-F5344CB8AC3E}">
        <p14:creationId xmlns:p14="http://schemas.microsoft.com/office/powerpoint/2010/main" val="765469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D14DD-B262-69C2-0D59-01F732E41A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497014C-F180-5C3E-7DA9-2EE58F4162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2FCC353-33FC-A7FF-111A-258B560BAC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BAD989-F70A-6EB7-7EC5-79C898F21D9A}"/>
              </a:ext>
            </a:extLst>
          </p:cNvPr>
          <p:cNvSpPr>
            <a:spLocks noGrp="1"/>
          </p:cNvSpPr>
          <p:nvPr>
            <p:ph type="dt" sz="half" idx="10"/>
          </p:nvPr>
        </p:nvSpPr>
        <p:spPr/>
        <p:txBody>
          <a:bodyPr/>
          <a:lstStyle/>
          <a:p>
            <a:fld id="{92D8B78C-7BAF-463A-93A4-050493DE2F5C}" type="datetimeFigureOut">
              <a:rPr lang="en-US" smtClean="0"/>
              <a:t>3/11/2025</a:t>
            </a:fld>
            <a:endParaRPr lang="en-US"/>
          </a:p>
        </p:txBody>
      </p:sp>
      <p:sp>
        <p:nvSpPr>
          <p:cNvPr id="6" name="Footer Placeholder 5">
            <a:extLst>
              <a:ext uri="{FF2B5EF4-FFF2-40B4-BE49-F238E27FC236}">
                <a16:creationId xmlns:a16="http://schemas.microsoft.com/office/drawing/2014/main" id="{64CCC3FE-FB2A-A940-00C3-5335B753CD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E0FB31-D7F9-8128-18DB-31C48AE16ACE}"/>
              </a:ext>
            </a:extLst>
          </p:cNvPr>
          <p:cNvSpPr>
            <a:spLocks noGrp="1"/>
          </p:cNvSpPr>
          <p:nvPr>
            <p:ph type="sldNum" sz="quarter" idx="12"/>
          </p:nvPr>
        </p:nvSpPr>
        <p:spPr/>
        <p:txBody>
          <a:bodyPr/>
          <a:lstStyle/>
          <a:p>
            <a:fld id="{17C7C51A-3829-4596-942F-F3E143AF712C}" type="slidenum">
              <a:rPr lang="en-US" smtClean="0"/>
              <a:t>‹#›</a:t>
            </a:fld>
            <a:endParaRPr lang="en-US"/>
          </a:p>
        </p:txBody>
      </p:sp>
    </p:spTree>
    <p:extLst>
      <p:ext uri="{BB962C8B-B14F-4D97-AF65-F5344CB8AC3E}">
        <p14:creationId xmlns:p14="http://schemas.microsoft.com/office/powerpoint/2010/main" val="2504115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F84EDF-73F2-A1A6-9114-2C3D9C50B8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FC3AC4-CE36-B7F6-1DC5-B370CB28A3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602A88-1B91-A086-BC50-F8762A84AE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2D8B78C-7BAF-463A-93A4-050493DE2F5C}" type="datetimeFigureOut">
              <a:rPr lang="en-US" smtClean="0"/>
              <a:t>3/11/2025</a:t>
            </a:fld>
            <a:endParaRPr lang="en-US"/>
          </a:p>
        </p:txBody>
      </p:sp>
      <p:sp>
        <p:nvSpPr>
          <p:cNvPr id="5" name="Footer Placeholder 4">
            <a:extLst>
              <a:ext uri="{FF2B5EF4-FFF2-40B4-BE49-F238E27FC236}">
                <a16:creationId xmlns:a16="http://schemas.microsoft.com/office/drawing/2014/main" id="{27AFB172-324D-9673-2A57-E0AFB01E4C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9E458C0-B341-0D67-3CC0-157353D3B3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7C7C51A-3829-4596-942F-F3E143AF712C}" type="slidenum">
              <a:rPr lang="en-US" smtClean="0"/>
              <a:t>‹#›</a:t>
            </a:fld>
            <a:endParaRPr lang="en-US"/>
          </a:p>
        </p:txBody>
      </p:sp>
    </p:spTree>
    <p:extLst>
      <p:ext uri="{BB962C8B-B14F-4D97-AF65-F5344CB8AC3E}">
        <p14:creationId xmlns:p14="http://schemas.microsoft.com/office/powerpoint/2010/main" val="715403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6.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6.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3C6F4E6-30A1-4F63-C8CC-028750B5AA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6668" cy="4570886"/>
            <a:chOff x="0" y="0"/>
            <a:chExt cx="12196668" cy="4570886"/>
          </a:xfrm>
        </p:grpSpPr>
        <p:sp>
          <p:nvSpPr>
            <p:cNvPr id="10" name="Rectangle 9">
              <a:extLst>
                <a:ext uri="{FF2B5EF4-FFF2-40B4-BE49-F238E27FC236}">
                  <a16:creationId xmlns:a16="http://schemas.microsoft.com/office/drawing/2014/main" id="{49EA7CA8-3AE6-4F5F-9932-63303CF2D4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12196668" cy="4570632"/>
            </a:xfrm>
            <a:prstGeom prst="rect">
              <a:avLst/>
            </a:prstGeom>
            <a:gradFill>
              <a:gsLst>
                <a:gs pos="0">
                  <a:schemeClr val="accent5"/>
                </a:gs>
                <a:gs pos="100000">
                  <a:schemeClr val="accent2"/>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6E3E019-A259-1130-CC5C-3165020BC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791"/>
              <a:ext cx="10565988" cy="4568095"/>
            </a:xfrm>
            <a:prstGeom prst="rect">
              <a:avLst/>
            </a:prstGeom>
            <a:gradFill flip="none" rotWithShape="1">
              <a:gsLst>
                <a:gs pos="3000">
                  <a:schemeClr val="accent2"/>
                </a:gs>
                <a:gs pos="40000">
                  <a:schemeClr val="accent2">
                    <a:alpha val="0"/>
                  </a:schemeClr>
                </a:gs>
              </a:gsLst>
              <a:lin ang="17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0769F99-CCA6-5CDC-D1E1-C59A4762F1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
              <a:ext cx="12192000" cy="4549891"/>
            </a:xfrm>
            <a:prstGeom prst="rect">
              <a:avLst/>
            </a:prstGeom>
            <a:gradFill>
              <a:gsLst>
                <a:gs pos="0">
                  <a:schemeClr val="accent5">
                    <a:alpha val="76000"/>
                  </a:schemeClr>
                </a:gs>
                <a:gs pos="67000">
                  <a:schemeClr val="accent2">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13E73D3-029B-3D4E-1956-8EE7068A6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110544" y="18215"/>
              <a:ext cx="8086124" cy="4549887"/>
            </a:xfrm>
            <a:prstGeom prst="rect">
              <a:avLst/>
            </a:prstGeom>
            <a:gradFill flip="none" rotWithShape="1">
              <a:gsLst>
                <a:gs pos="0">
                  <a:schemeClr val="accent5">
                    <a:lumMod val="50000"/>
                    <a:alpha val="36000"/>
                  </a:schemeClr>
                </a:gs>
                <a:gs pos="45000">
                  <a:schemeClr val="accent5">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 name="Title 1">
            <a:extLst>
              <a:ext uri="{FF2B5EF4-FFF2-40B4-BE49-F238E27FC236}">
                <a16:creationId xmlns:a16="http://schemas.microsoft.com/office/drawing/2014/main" id="{D0A67841-4F42-9931-3069-224FFF4F56AC}"/>
              </a:ext>
            </a:extLst>
          </p:cNvPr>
          <p:cNvSpPr>
            <a:spLocks noGrp="1"/>
          </p:cNvSpPr>
          <p:nvPr>
            <p:ph type="ctrTitle"/>
          </p:nvPr>
        </p:nvSpPr>
        <p:spPr>
          <a:xfrm>
            <a:off x="1126348" y="1124262"/>
            <a:ext cx="8017652" cy="2690413"/>
          </a:xfrm>
        </p:spPr>
        <p:txBody>
          <a:bodyPr anchor="t">
            <a:normAutofit/>
          </a:bodyPr>
          <a:lstStyle/>
          <a:p>
            <a:pPr algn="l"/>
            <a:r>
              <a:rPr lang="en-US" sz="5400">
                <a:solidFill>
                  <a:srgbClr val="FFFFFF"/>
                </a:solidFill>
              </a:rPr>
              <a:t>Academy of Administrators in Academic Emergency Medicine (AAAEM)</a:t>
            </a:r>
          </a:p>
        </p:txBody>
      </p:sp>
      <p:sp>
        <p:nvSpPr>
          <p:cNvPr id="3" name="Subtitle 2">
            <a:extLst>
              <a:ext uri="{FF2B5EF4-FFF2-40B4-BE49-F238E27FC236}">
                <a16:creationId xmlns:a16="http://schemas.microsoft.com/office/drawing/2014/main" id="{92312C2F-A768-5429-0287-48707C56A409}"/>
              </a:ext>
            </a:extLst>
          </p:cNvPr>
          <p:cNvSpPr>
            <a:spLocks noGrp="1"/>
          </p:cNvSpPr>
          <p:nvPr>
            <p:ph type="subTitle" idx="1"/>
          </p:nvPr>
        </p:nvSpPr>
        <p:spPr>
          <a:xfrm>
            <a:off x="635803" y="4791231"/>
            <a:ext cx="6481746" cy="1199733"/>
          </a:xfrm>
        </p:spPr>
        <p:txBody>
          <a:bodyPr anchor="ctr">
            <a:normAutofit fontScale="77500" lnSpcReduction="20000"/>
          </a:bodyPr>
          <a:lstStyle/>
          <a:p>
            <a:pPr algn="l"/>
            <a:r>
              <a:rPr lang="en-US" sz="3200" dirty="0"/>
              <a:t>Strategic Planning Committee</a:t>
            </a:r>
          </a:p>
          <a:p>
            <a:pPr algn="l"/>
            <a:r>
              <a:rPr lang="en-US" sz="3200" dirty="0"/>
              <a:t>AAAEM Meeting</a:t>
            </a:r>
          </a:p>
          <a:p>
            <a:pPr algn="l"/>
            <a:r>
              <a:rPr lang="en-US" sz="3200" dirty="0"/>
              <a:t>03/16/25</a:t>
            </a:r>
          </a:p>
        </p:txBody>
      </p:sp>
      <p:pic>
        <p:nvPicPr>
          <p:cNvPr id="4" name="Image 1">
            <a:extLst>
              <a:ext uri="{FF2B5EF4-FFF2-40B4-BE49-F238E27FC236}">
                <a16:creationId xmlns:a16="http://schemas.microsoft.com/office/drawing/2014/main" id="{BDDD6BCF-2B0B-CE74-A607-AD49A402EA2F}"/>
              </a:ext>
            </a:extLst>
          </p:cNvPr>
          <p:cNvPicPr>
            <a:picLocks/>
          </p:cNvPicPr>
          <p:nvPr/>
        </p:nvPicPr>
        <p:blipFill>
          <a:blip r:embed="rId2" cstate="print"/>
          <a:stretch>
            <a:fillRect/>
          </a:stretch>
        </p:blipFill>
        <p:spPr>
          <a:xfrm>
            <a:off x="8315325" y="5330882"/>
            <a:ext cx="3000375" cy="660082"/>
          </a:xfrm>
          <a:prstGeom prst="rect">
            <a:avLst/>
          </a:prstGeom>
        </p:spPr>
      </p:pic>
    </p:spTree>
    <p:extLst>
      <p:ext uri="{BB962C8B-B14F-4D97-AF65-F5344CB8AC3E}">
        <p14:creationId xmlns:p14="http://schemas.microsoft.com/office/powerpoint/2010/main" val="4071834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F6D3D-F1B6-D44A-1B6F-63D585666254}"/>
            </a:ext>
          </a:extLst>
        </p:cNvPr>
        <p:cNvGrpSpPr/>
        <p:nvPr/>
      </p:nvGrpSpPr>
      <p:grpSpPr>
        <a:xfrm>
          <a:off x="0" y="0"/>
          <a:ext cx="0" cy="0"/>
          <a:chOff x="0" y="0"/>
          <a:chExt cx="0" cy="0"/>
        </a:xfrm>
      </p:grpSpPr>
      <p:graphicFrame>
        <p:nvGraphicFramePr>
          <p:cNvPr id="6" name="TextBox 3">
            <a:extLst>
              <a:ext uri="{FF2B5EF4-FFF2-40B4-BE49-F238E27FC236}">
                <a16:creationId xmlns:a16="http://schemas.microsoft.com/office/drawing/2014/main" id="{4713A83D-5D45-3E36-F868-B35E98408893}"/>
              </a:ext>
            </a:extLst>
          </p:cNvPr>
          <p:cNvGraphicFramePr/>
          <p:nvPr>
            <p:extLst>
              <p:ext uri="{D42A27DB-BD31-4B8C-83A1-F6EECF244321}">
                <p14:modId xmlns:p14="http://schemas.microsoft.com/office/powerpoint/2010/main" val="2397151453"/>
              </p:ext>
            </p:extLst>
          </p:nvPr>
        </p:nvGraphicFramePr>
        <p:xfrm>
          <a:off x="2062754" y="161955"/>
          <a:ext cx="8341635" cy="65340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6687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5191EA3-2258-5C73-D471-4479315B9FDD}"/>
              </a:ext>
            </a:extLst>
          </p:cNvPr>
          <p:cNvSpPr>
            <a:spLocks noGrp="1"/>
          </p:cNvSpPr>
          <p:nvPr>
            <p:ph type="title"/>
          </p:nvPr>
        </p:nvSpPr>
        <p:spPr>
          <a:xfrm>
            <a:off x="621792" y="1161288"/>
            <a:ext cx="3602736" cy="4526280"/>
          </a:xfrm>
        </p:spPr>
        <p:txBody>
          <a:bodyPr vert="horz" lIns="91440" tIns="45720" rIns="91440" bIns="45720" rtlCol="0" anchor="ctr">
            <a:normAutofit/>
          </a:bodyPr>
          <a:lstStyle/>
          <a:p>
            <a:r>
              <a:rPr lang="en-US" sz="4000" kern="1200">
                <a:solidFill>
                  <a:schemeClr val="tx1"/>
                </a:solidFill>
                <a:latin typeface="+mj-lt"/>
                <a:ea typeface="+mj-ea"/>
                <a:cs typeface="+mj-cs"/>
              </a:rPr>
              <a:t>Next Steps</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14" name="TextBox 2">
            <a:extLst>
              <a:ext uri="{FF2B5EF4-FFF2-40B4-BE49-F238E27FC236}">
                <a16:creationId xmlns:a16="http://schemas.microsoft.com/office/drawing/2014/main" id="{D75B43A4-48DC-2DE3-DDA6-E6A7B076217F}"/>
              </a:ext>
            </a:extLst>
          </p:cNvPr>
          <p:cNvGraphicFramePr/>
          <p:nvPr>
            <p:extLst>
              <p:ext uri="{D42A27DB-BD31-4B8C-83A1-F6EECF244321}">
                <p14:modId xmlns:p14="http://schemas.microsoft.com/office/powerpoint/2010/main" val="2349224468"/>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7035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21792" y="1161288"/>
            <a:ext cx="3602736" cy="4526280"/>
          </a:xfrm>
        </p:spPr>
        <p:txBody>
          <a:bodyPr>
            <a:normAutofit/>
          </a:bodyPr>
          <a:lstStyle/>
          <a:p>
            <a:r>
              <a:rPr lang="en-US" sz="4000" dirty="0"/>
              <a:t>Mission Statement</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BFA307C5-B691-C6C6-88C1-F4E544726E2E}"/>
              </a:ext>
            </a:extLst>
          </p:cNvPr>
          <p:cNvGraphicFramePr>
            <a:graphicFrameLocks noGrp="1"/>
          </p:cNvGraphicFramePr>
          <p:nvPr>
            <p:ph idx="1"/>
            <p:extLst>
              <p:ext uri="{D42A27DB-BD31-4B8C-83A1-F6EECF244321}">
                <p14:modId xmlns:p14="http://schemas.microsoft.com/office/powerpoint/2010/main" val="3956337662"/>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6AC3602-3348-4F31-9E43-076B03514E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1" y="300580"/>
            <a:ext cx="9829800" cy="1089529"/>
          </a:xfrm>
        </p:spPr>
        <p:txBody>
          <a:bodyPr>
            <a:normAutofit/>
          </a:bodyPr>
          <a:lstStyle/>
          <a:p>
            <a:r>
              <a:rPr lang="en-US" sz="3600">
                <a:solidFill>
                  <a:srgbClr val="FFFFFF"/>
                </a:solidFill>
              </a:rPr>
              <a:t>Vision</a:t>
            </a:r>
          </a:p>
        </p:txBody>
      </p:sp>
      <p:sp>
        <p:nvSpPr>
          <p:cNvPr id="11" name="Graphic 11">
            <a:extLst>
              <a:ext uri="{FF2B5EF4-FFF2-40B4-BE49-F238E27FC236}">
                <a16:creationId xmlns:a16="http://schemas.microsoft.com/office/drawing/2014/main" id="{394094B0-A6C9-44BE-9042-66EF0612F6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03882" y="59182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p>
        </p:txBody>
      </p:sp>
      <p:sp>
        <p:nvSpPr>
          <p:cNvPr id="13" name="Graphic 10">
            <a:extLst>
              <a:ext uri="{FF2B5EF4-FFF2-40B4-BE49-F238E27FC236}">
                <a16:creationId xmlns:a16="http://schemas.microsoft.com/office/drawing/2014/main" id="{64C2CA96-0B16-4AA7-B340-33044D2385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62662" y="82112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D50D7A8-F1D5-4306-8A9B-DD7A73EB8B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8342" y="1336268"/>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p>
        </p:txBody>
      </p:sp>
      <p:graphicFrame>
        <p:nvGraphicFramePr>
          <p:cNvPr id="5" name="Content Placeholder 2">
            <a:extLst>
              <a:ext uri="{FF2B5EF4-FFF2-40B4-BE49-F238E27FC236}">
                <a16:creationId xmlns:a16="http://schemas.microsoft.com/office/drawing/2014/main" id="{A7CC061E-7DE1-6C45-9F68-7F0B3F1E7962}"/>
              </a:ext>
            </a:extLst>
          </p:cNvPr>
          <p:cNvGraphicFramePr>
            <a:graphicFrameLocks noGrp="1"/>
          </p:cNvGraphicFramePr>
          <p:nvPr>
            <p:ph idx="1"/>
            <p:extLst>
              <p:ext uri="{D42A27DB-BD31-4B8C-83A1-F6EECF244321}">
                <p14:modId xmlns:p14="http://schemas.microsoft.com/office/powerpoint/2010/main" val="940953476"/>
              </p:ext>
            </p:extLst>
          </p:nvPr>
        </p:nvGraphicFramePr>
        <p:xfrm>
          <a:off x="838200" y="2211233"/>
          <a:ext cx="10515600" cy="39657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4549" y="1122363"/>
            <a:ext cx="11706445" cy="2387600"/>
          </a:xfrm>
        </p:spPr>
        <p:txBody>
          <a:bodyPr/>
          <a:lstStyle/>
          <a:p>
            <a:r>
              <a:rPr dirty="0"/>
              <a:t>AAAEM Strategic Plan 2025-2027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21792" y="1161288"/>
            <a:ext cx="3602736" cy="4526280"/>
          </a:xfrm>
        </p:spPr>
        <p:txBody>
          <a:bodyPr>
            <a:normAutofit/>
          </a:bodyPr>
          <a:lstStyle/>
          <a:p>
            <a:r>
              <a:rPr lang="en-US" sz="4000"/>
              <a:t>Core Organizational Values</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8963D57D-6088-BD55-D885-EEF10B7971E2}"/>
              </a:ext>
            </a:extLst>
          </p:cNvPr>
          <p:cNvGraphicFramePr>
            <a:graphicFrameLocks noGrp="1"/>
          </p:cNvGraphicFramePr>
          <p:nvPr>
            <p:ph idx="1"/>
            <p:extLst>
              <p:ext uri="{D42A27DB-BD31-4B8C-83A1-F6EECF244321}">
                <p14:modId xmlns:p14="http://schemas.microsoft.com/office/powerpoint/2010/main" val="2451814958"/>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45CAA5B-C4B6-00D7-6CB4-9F807CBCCE88}"/>
              </a:ext>
            </a:extLst>
          </p:cNvPr>
          <p:cNvSpPr>
            <a:spLocks noGrp="1"/>
          </p:cNvSpPr>
          <p:nvPr>
            <p:ph type="title"/>
          </p:nvPr>
        </p:nvSpPr>
        <p:spPr>
          <a:xfrm>
            <a:off x="621792" y="1161288"/>
            <a:ext cx="3602736" cy="4526280"/>
          </a:xfrm>
        </p:spPr>
        <p:txBody>
          <a:bodyPr vert="horz" lIns="91440" tIns="45720" rIns="91440" bIns="45720" rtlCol="0" anchor="ctr">
            <a:normAutofit/>
          </a:bodyPr>
          <a:lstStyle/>
          <a:p>
            <a:r>
              <a:rPr lang="en-US" sz="4000" kern="1200">
                <a:solidFill>
                  <a:schemeClr val="tx1"/>
                </a:solidFill>
                <a:latin typeface="+mj-lt"/>
                <a:ea typeface="+mj-ea"/>
                <a:cs typeface="+mj-cs"/>
              </a:rPr>
              <a:t>Strategic Goals </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TextBox 2">
            <a:extLst>
              <a:ext uri="{FF2B5EF4-FFF2-40B4-BE49-F238E27FC236}">
                <a16:creationId xmlns:a16="http://schemas.microsoft.com/office/drawing/2014/main" id="{9C797F80-9DAC-4354-21C8-F82F6E4974C1}"/>
              </a:ext>
            </a:extLst>
          </p:cNvPr>
          <p:cNvGraphicFramePr/>
          <p:nvPr>
            <p:extLst>
              <p:ext uri="{D42A27DB-BD31-4B8C-83A1-F6EECF244321}">
                <p14:modId xmlns:p14="http://schemas.microsoft.com/office/powerpoint/2010/main" val="4055435206"/>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4279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Freeform: Shape 13">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BF38795-49A5-DB54-9731-461D00FFC4ED}"/>
              </a:ext>
            </a:extLst>
          </p:cNvPr>
          <p:cNvSpPr>
            <a:spLocks noGrp="1"/>
          </p:cNvSpPr>
          <p:nvPr>
            <p:ph type="title"/>
          </p:nvPr>
        </p:nvSpPr>
        <p:spPr>
          <a:xfrm>
            <a:off x="621792" y="1161288"/>
            <a:ext cx="3602736" cy="4526280"/>
          </a:xfrm>
        </p:spPr>
        <p:txBody>
          <a:bodyPr vert="horz" lIns="91440" tIns="45720" rIns="91440" bIns="45720" rtlCol="0" anchor="ctr">
            <a:normAutofit/>
          </a:bodyPr>
          <a:lstStyle/>
          <a:p>
            <a:r>
              <a:rPr lang="en-US" sz="4000" kern="1200" dirty="0">
                <a:solidFill>
                  <a:schemeClr val="tx1"/>
                </a:solidFill>
                <a:latin typeface="+mj-lt"/>
                <a:ea typeface="+mj-ea"/>
                <a:cs typeface="+mj-cs"/>
              </a:rPr>
              <a:t>Example</a:t>
            </a:r>
          </a:p>
        </p:txBody>
      </p:sp>
      <p:sp>
        <p:nvSpPr>
          <p:cNvPr id="16" name="Rectangle 15">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6" name="TextBox 3">
            <a:extLst>
              <a:ext uri="{FF2B5EF4-FFF2-40B4-BE49-F238E27FC236}">
                <a16:creationId xmlns:a16="http://schemas.microsoft.com/office/drawing/2014/main" id="{77B78E95-944F-1B37-96CA-2B6B667F275D}"/>
              </a:ext>
            </a:extLst>
          </p:cNvPr>
          <p:cNvGraphicFramePr/>
          <p:nvPr>
            <p:extLst>
              <p:ext uri="{D42A27DB-BD31-4B8C-83A1-F6EECF244321}">
                <p14:modId xmlns:p14="http://schemas.microsoft.com/office/powerpoint/2010/main" val="3269494154"/>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8899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94B91-C73C-619A-1936-F5280612EE2A}"/>
            </a:ext>
          </a:extLst>
        </p:cNvPr>
        <p:cNvGrpSpPr/>
        <p:nvPr/>
      </p:nvGrpSpPr>
      <p:grpSpPr>
        <a:xfrm>
          <a:off x="0" y="0"/>
          <a:ext cx="0" cy="0"/>
          <a:chOff x="0" y="0"/>
          <a:chExt cx="0" cy="0"/>
        </a:xfrm>
      </p:grpSpPr>
      <p:graphicFrame>
        <p:nvGraphicFramePr>
          <p:cNvPr id="6" name="TextBox 3">
            <a:extLst>
              <a:ext uri="{FF2B5EF4-FFF2-40B4-BE49-F238E27FC236}">
                <a16:creationId xmlns:a16="http://schemas.microsoft.com/office/drawing/2014/main" id="{23299ADD-EB8B-6449-74E4-DB43A54FCCE1}"/>
              </a:ext>
            </a:extLst>
          </p:cNvPr>
          <p:cNvGraphicFramePr/>
          <p:nvPr>
            <p:extLst>
              <p:ext uri="{D42A27DB-BD31-4B8C-83A1-F6EECF244321}">
                <p14:modId xmlns:p14="http://schemas.microsoft.com/office/powerpoint/2010/main" val="3414750245"/>
              </p:ext>
            </p:extLst>
          </p:nvPr>
        </p:nvGraphicFramePr>
        <p:xfrm>
          <a:off x="2913888" y="264764"/>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2147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CF4FA-2B01-D9E8-CFB7-92A17BE36EDA}"/>
            </a:ext>
          </a:extLst>
        </p:cNvPr>
        <p:cNvGrpSpPr/>
        <p:nvPr/>
      </p:nvGrpSpPr>
      <p:grpSpPr>
        <a:xfrm>
          <a:off x="0" y="0"/>
          <a:ext cx="0" cy="0"/>
          <a:chOff x="0" y="0"/>
          <a:chExt cx="0" cy="0"/>
        </a:xfrm>
      </p:grpSpPr>
      <p:graphicFrame>
        <p:nvGraphicFramePr>
          <p:cNvPr id="6" name="TextBox 3">
            <a:extLst>
              <a:ext uri="{FF2B5EF4-FFF2-40B4-BE49-F238E27FC236}">
                <a16:creationId xmlns:a16="http://schemas.microsoft.com/office/drawing/2014/main" id="{B7386149-9B90-9318-7597-5FBA15480EAA}"/>
              </a:ext>
            </a:extLst>
          </p:cNvPr>
          <p:cNvGraphicFramePr/>
          <p:nvPr>
            <p:extLst>
              <p:ext uri="{D42A27DB-BD31-4B8C-83A1-F6EECF244321}">
                <p14:modId xmlns:p14="http://schemas.microsoft.com/office/powerpoint/2010/main" val="1319973061"/>
              </p:ext>
            </p:extLst>
          </p:nvPr>
        </p:nvGraphicFramePr>
        <p:xfrm>
          <a:off x="2543843" y="0"/>
          <a:ext cx="7481605"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4715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139</TotalTime>
  <Words>594</Words>
  <Application>Microsoft Office PowerPoint</Application>
  <PresentationFormat>Widescreen</PresentationFormat>
  <Paragraphs>68</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Calibri</vt:lpstr>
      <vt:lpstr>Courier New</vt:lpstr>
      <vt:lpstr>Office Theme</vt:lpstr>
      <vt:lpstr>Academy of Administrators in Academic Emergency Medicine (AAAEM)</vt:lpstr>
      <vt:lpstr>Mission Statement</vt:lpstr>
      <vt:lpstr>Vision</vt:lpstr>
      <vt:lpstr>AAAEM Strategic Plan 2025-2027</vt:lpstr>
      <vt:lpstr>Core Organizational Values</vt:lpstr>
      <vt:lpstr>Strategic Goals </vt:lpstr>
      <vt:lpstr>Example</vt:lpstr>
      <vt:lpstr>PowerPoint Presentation</vt:lpstr>
      <vt:lpstr>PowerPoint Presentation</vt:lpstr>
      <vt:lpstr>PowerPoint Presentation</vt:lpstr>
      <vt:lpstr>Next Steps</vt:lpstr>
    </vt:vector>
  </TitlesOfParts>
  <Company>Washington University in St. Louis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Kashwayne Williams</dc:creator>
  <cp:lastModifiedBy>Maxwell, Steve</cp:lastModifiedBy>
  <cp:revision>4</cp:revision>
  <dcterms:created xsi:type="dcterms:W3CDTF">2024-10-23T15:39:28Z</dcterms:created>
  <dcterms:modified xsi:type="dcterms:W3CDTF">2025-03-11T18:05:59Z</dcterms:modified>
</cp:coreProperties>
</file>